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fonts/font1.fntdata" ContentType="application/x-fontdata"/>
  <Override PartName="/ppt/fonts/font10.fntdata" ContentType="application/x-fontdata"/>
  <Override PartName="/ppt/fonts/font11.fntdata" ContentType="application/x-fontdata"/>
  <Override PartName="/ppt/fonts/font12.fntdata" ContentType="application/x-fontdata"/>
  <Override PartName="/ppt/fonts/font13.fntdata" ContentType="application/x-fontdata"/>
  <Override PartName="/ppt/fonts/font14.fntdata" ContentType="application/x-fontdata"/>
  <Override PartName="/ppt/fonts/font15.fntdata" ContentType="application/x-fontdata"/>
  <Override PartName="/ppt/fonts/font16.fntdata" ContentType="application/x-fontdata"/>
  <Override PartName="/ppt/fonts/font17.fntdata" ContentType="application/x-fontdata"/>
  <Override PartName="/ppt/fonts/font18.fntdata" ContentType="application/x-fontdata"/>
  <Override PartName="/ppt/fonts/font19.fntdata" ContentType="application/x-fontdata"/>
  <Override PartName="/ppt/fonts/font2.fntdata" ContentType="application/x-fontdata"/>
  <Override PartName="/ppt/fonts/font20.fntdata" ContentType="application/x-fontdata"/>
  <Override PartName="/ppt/fonts/font21.fntdata" ContentType="application/x-fontdata"/>
  <Override PartName="/ppt/fonts/font22.fntdata" ContentType="application/x-fontdata"/>
  <Override PartName="/ppt/fonts/font23.fntdata" ContentType="application/x-fontdata"/>
  <Override PartName="/ppt/fonts/font24.fntdata" ContentType="application/x-fontdata"/>
  <Override PartName="/ppt/fonts/font25.fntdata" ContentType="application/x-fontdata"/>
  <Override PartName="/ppt/fonts/font26.fntdata" ContentType="application/x-fontdata"/>
  <Override PartName="/ppt/fonts/font27.fntdata" ContentType="application/x-fontdata"/>
  <Override PartName="/ppt/fonts/font28.fntdata" ContentType="application/x-fontdata"/>
  <Override PartName="/ppt/fonts/font29.fntdata" ContentType="application/x-fontdata"/>
  <Override PartName="/ppt/fonts/font3.fntdata" ContentType="application/x-fontdata"/>
  <Override PartName="/ppt/fonts/font30.fntdata" ContentType="application/x-fontdata"/>
  <Override PartName="/ppt/fonts/font31.fntdata" ContentType="application/x-fontdata"/>
  <Override PartName="/ppt/fonts/font32.fntdata" ContentType="application/x-fontdata"/>
  <Override PartName="/ppt/fonts/font33.fntdata" ContentType="application/x-fontdata"/>
  <Override PartName="/ppt/fonts/font34.fntdata" ContentType="application/x-fontdata"/>
  <Override PartName="/ppt/fonts/font35.fntdata" ContentType="application/x-fontdata"/>
  <Override PartName="/ppt/fonts/font36.fntdata" ContentType="application/x-fontdata"/>
  <Override PartName="/ppt/fonts/font37.fntdata" ContentType="application/x-fontdata"/>
  <Override PartName="/ppt/fonts/font38.fntdata" ContentType="application/x-fontdata"/>
  <Override PartName="/ppt/fonts/font39.fntdata" ContentType="application/x-fontdata"/>
  <Override PartName="/ppt/fonts/font4.fntdata" ContentType="application/x-fontdata"/>
  <Override PartName="/ppt/fonts/font40.fntdata" ContentType="application/x-fontdata"/>
  <Override PartName="/ppt/fonts/font41.fntdata" ContentType="application/x-fontdata"/>
  <Override PartName="/ppt/fonts/font42.fntdata" ContentType="application/x-fontdata"/>
  <Override PartName="/ppt/fonts/font43.fntdata" ContentType="application/x-fontdata"/>
  <Override PartName="/ppt/fonts/font44.fntdata" ContentType="application/x-fontdata"/>
  <Override PartName="/ppt/fonts/font45.fntdata" ContentType="application/x-fontdata"/>
  <Override PartName="/ppt/fonts/font46.fntdata" ContentType="application/x-fontdata"/>
  <Override PartName="/ppt/fonts/font47.fntdata" ContentType="application/x-fontdata"/>
  <Override PartName="/ppt/fonts/font48.fntdata" ContentType="application/x-fontdata"/>
  <Override PartName="/ppt/fonts/font49.fntdata" ContentType="application/x-fontdata"/>
  <Override PartName="/ppt/fonts/font5.fntdata" ContentType="application/x-fontdata"/>
  <Override PartName="/ppt/fonts/font50.fntdata" ContentType="application/x-fontdata"/>
  <Override PartName="/ppt/fonts/font51.fntdata" ContentType="application/x-fontdata"/>
  <Override PartName="/ppt/fonts/font52.fntdata" ContentType="application/x-fontdata"/>
  <Override PartName="/ppt/fonts/font53.fntdata" ContentType="application/x-fontdata"/>
  <Override PartName="/ppt/fonts/font54.fntdata" ContentType="application/x-fontdata"/>
  <Override PartName="/ppt/fonts/font55.fntdata" ContentType="application/x-fontdata"/>
  <Override PartName="/ppt/fonts/font56.fntdata" ContentType="application/x-fontdata"/>
  <Override PartName="/ppt/fonts/font57.fntdata" ContentType="application/x-fontdata"/>
  <Override PartName="/ppt/fonts/font58.fntdata" ContentType="application/x-fontdata"/>
  <Override PartName="/ppt/fonts/font59.fntdata" ContentType="application/x-fontdata"/>
  <Override PartName="/ppt/fonts/font6.fntdata" ContentType="application/x-fontdata"/>
  <Override PartName="/ppt/fonts/font60.fntdata" ContentType="application/x-fontdata"/>
  <Override PartName="/ppt/fonts/font61.fntdata" ContentType="application/x-fontdata"/>
  <Override PartName="/ppt/fonts/font62.fntdata" ContentType="application/x-fontdata"/>
  <Override PartName="/ppt/fonts/font63.fntdata" ContentType="application/x-fontdata"/>
  <Override PartName="/ppt/fonts/font64.fntdata" ContentType="application/x-fontdata"/>
  <Override PartName="/ppt/fonts/font65.fntdata" ContentType="application/x-fontdata"/>
  <Override PartName="/ppt/fonts/font66.fntdata" ContentType="application/x-fontdata"/>
  <Override PartName="/ppt/fonts/font67.fntdata" ContentType="application/x-fontdata"/>
  <Override PartName="/ppt/fonts/font68.fntdata" ContentType="application/x-fontdata"/>
  <Override PartName="/ppt/fonts/font69.fntdata" ContentType="application/x-fontdata"/>
  <Override PartName="/ppt/fonts/font7.fntdata" ContentType="application/x-fontdata"/>
  <Override PartName="/ppt/fonts/font70.fntdata" ContentType="application/x-fontdata"/>
  <Override PartName="/ppt/fonts/font71.fntdata" ContentType="application/x-fontdata"/>
  <Override PartName="/ppt/fonts/font72.fntdata" ContentType="application/x-fontdata"/>
  <Override PartName="/ppt/fonts/font73.fntdata" ContentType="application/x-fontdata"/>
  <Override PartName="/ppt/fonts/font74.fntdata" ContentType="application/x-fontdata"/>
  <Override PartName="/ppt/fonts/font75.fntdata" ContentType="application/x-fontdata"/>
  <Override PartName="/ppt/fonts/font76.fntdata" ContentType="application/x-fontdata"/>
  <Override PartName="/ppt/fonts/font77.fntdata" ContentType="application/x-fontdata"/>
  <Override PartName="/ppt/fonts/font78.fntdata" ContentType="application/x-fontdata"/>
  <Override PartName="/ppt/fonts/font79.fntdata" ContentType="application/x-fontdata"/>
  <Override PartName="/ppt/fonts/font8.fntdata" ContentType="application/x-fontdata"/>
  <Override PartName="/ppt/fonts/font80.fntdata" ContentType="application/x-fontdata"/>
  <Override PartName="/ppt/fonts/font81.fntdata" ContentType="application/x-fontdata"/>
  <Override PartName="/ppt/fonts/font82.fntdata" ContentType="application/x-fontdata"/>
  <Override PartName="/ppt/fonts/font83.fntdata" ContentType="application/x-fontdata"/>
  <Override PartName="/ppt/fonts/font84.fntdata" ContentType="application/x-fontdata"/>
  <Override PartName="/ppt/fonts/font85.fntdata" ContentType="application/x-fontdata"/>
  <Override PartName="/ppt/fonts/font86.fntdata" ContentType="application/x-fontdata"/>
  <Override PartName="/ppt/fonts/font87.fntdata" ContentType="application/x-fontdata"/>
  <Override PartName="/ppt/fonts/font88.fntdata" ContentType="application/x-fontdata"/>
  <Override PartName="/ppt/fonts/font89.fntdata" ContentType="application/x-fontdata"/>
  <Override PartName="/ppt/fonts/font9.fntdata" ContentType="application/x-fontdata"/>
  <Override PartName="/ppt/fonts/font90.fntdata" ContentType="application/x-fontdata"/>
  <Override PartName="/ppt/fonts/font91.fntdata" ContentType="application/x-fontdata"/>
  <Override PartName="/ppt/fonts/font92.fntdata" ContentType="application/x-fontdata"/>
  <Override PartName="/ppt/fonts/font93.fntdata" ContentType="application/x-fontdata"/>
  <Override PartName="/ppt/fonts/font94.fntdata" ContentType="application/x-fontdata"/>
  <Override PartName="/ppt/fonts/font95.fntdata" ContentType="application/x-fontdata"/>
  <Override PartName="/ppt/fonts/font96.fntdata" ContentType="application/x-fontdata"/>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&#65279;<?xml version="1.0" encoding="utf-8" standalone="yes"?><Relationships xmlns="http://schemas.openxmlformats.org/package/2006/relationships"><Relationship Id="rId1" Type="http://schemas.openxmlformats.org/package/2006/relationships/metadata/core-properties" Target="docProps/core.xml" /><Relationship Id="rId2" Type="http://schemas.openxmlformats.org/officeDocument/2006/relationships/extended-properties" Target="docProps/app.xml" /><Relationship Id="rId3" Type="http://schemas.openxmlformats.org/officeDocument/2006/relationships/officeDocument" Target="ppt/presentation.xml" /></Relationships>
</file>

<file path=ppt/presentation.xml><?xml version="1.0" encoding="utf-8"?>
<p:presentation xmlns:p="http://schemas.openxmlformats.org/presentationml/2006/main" xmlns:a="http://schemas.openxmlformats.org/drawingml/2006/main" xmlns:r="http://schemas.openxmlformats.org/officeDocument/2006/relationships" embedTrueTypeFonts="1" saveSubsetFonts="1">
  <p:sldMasterIdLst>
    <p:sldMasterId id="2147483648" r:id="rId5"/>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Lst>
  <p:sldSz cx="10680700" cy="7556500"/>
  <p:notesSz cx="10680700" cy="7556500"/>
  <p:embeddedFontLst>
    <p:embeddedFont>
      <p:font typeface="CWBFQR+TBUDGoStd-Regular"/>
      <p:regular r:id="rId38"/>
    </p:embeddedFont>
    <p:embeddedFont>
      <p:font typeface="AOGMID+TBUDGoStd-Regular"/>
      <p:regular r:id="rId39"/>
    </p:embeddedFont>
    <p:embeddedFont>
      <p:font typeface="CWBFQR+TBUDGoStd-Regular"/>
      <p:regular r:id="rId40"/>
    </p:embeddedFont>
    <p:embeddedFont>
      <p:font typeface="UDHRCB+TBUDGoStd-SuperLight"/>
      <p:regular r:id="rId41"/>
    </p:embeddedFont>
    <p:embeddedFont>
      <p:font typeface="KIKKCM+TBUDGoStd-SuperLight"/>
      <p:regular r:id="rId42"/>
    </p:embeddedFont>
    <p:embeddedFont>
      <p:font typeface="Times New Roman"/>
      <p:regular r:id="rId43"/>
    </p:embeddedFont>
    <p:embeddedFont>
      <p:font typeface="CWBFQR+TBUDGoStd-Regular"/>
      <p:regular r:id="rId44"/>
    </p:embeddedFont>
    <p:embeddedFont>
      <p:font typeface="PHGSTH+SourceHanSans-Regular"/>
      <p:regular r:id="rId45"/>
    </p:embeddedFont>
    <p:embeddedFont>
      <p:font typeface="UDHRCB+TBUDGoStd-SuperLight"/>
      <p:regular r:id="rId46"/>
    </p:embeddedFont>
    <p:embeddedFont>
      <p:font typeface="Times New Roman"/>
      <p:regular r:id="rId47"/>
    </p:embeddedFont>
    <p:embeddedFont>
      <p:font typeface="Times New Roman"/>
      <p:regular r:id="rId48"/>
    </p:embeddedFont>
    <p:embeddedFont>
      <p:font typeface="UDHRCB+TBUDGoStd-SuperLight"/>
      <p:regular r:id="rId49"/>
    </p:embeddedFont>
    <p:embeddedFont>
      <p:font typeface="Times New Roman"/>
      <p:regular r:id="rId50"/>
    </p:embeddedFont>
    <p:embeddedFont>
      <p:font typeface="UDHRCB+TBUDGoStd-SuperLight"/>
      <p:regular r:id="rId51"/>
    </p:embeddedFont>
    <p:embeddedFont>
      <p:font typeface="Times New Roman"/>
      <p:regular r:id="rId52"/>
    </p:embeddedFont>
    <p:embeddedFont>
      <p:font typeface="UDHRCB+TBUDGoStd-SuperLight"/>
      <p:regular r:id="rId53"/>
    </p:embeddedFont>
    <p:embeddedFont>
      <p:font typeface="RTKTHQ+TBUDGoStd-ExBold"/>
      <p:regular r:id="rId54"/>
    </p:embeddedFont>
    <p:embeddedFont>
      <p:font typeface="CWBFQR+TBUDGoStd-Regular"/>
      <p:regular r:id="rId55"/>
    </p:embeddedFont>
    <p:embeddedFont>
      <p:font typeface="JNVHJI+TBUDGoStd-Bold"/>
      <p:regular r:id="rId56"/>
    </p:embeddedFont>
    <p:embeddedFont>
      <p:font typeface="SNIWIA+TBUDGoStd-ExBold"/>
      <p:regular r:id="rId57"/>
    </p:embeddedFont>
    <p:embeddedFont>
      <p:font typeface="SNIWIA+TBUDGoStd-ExBold"/>
      <p:regular r:id="rId58"/>
    </p:embeddedFont>
    <p:embeddedFont>
      <p:font typeface="SNIWIA+TBUDGoStd-ExBold"/>
      <p:regular r:id="rId59"/>
    </p:embeddedFont>
    <p:embeddedFont>
      <p:font typeface="SNIWIA+TBUDGoStd-ExBold"/>
      <p:regular r:id="rId60"/>
    </p:embeddedFont>
    <p:embeddedFont>
      <p:font typeface="Times New Roman"/>
      <p:regular r:id="rId61"/>
    </p:embeddedFont>
    <p:embeddedFont>
      <p:font typeface="SNIWIA+TBUDGoStd-ExBold"/>
      <p:regular r:id="rId62"/>
    </p:embeddedFont>
    <p:embeddedFont>
      <p:font typeface="Times New Roman"/>
      <p:regular r:id="rId63"/>
    </p:embeddedFont>
    <p:embeddedFont>
      <p:font typeface="CWBFQR+TBUDGoStd-Regular"/>
      <p:regular r:id="rId64"/>
    </p:embeddedFont>
    <p:embeddedFont>
      <p:font typeface="JNVHJI+TBUDGoStd-Bold"/>
      <p:regular r:id="rId65"/>
    </p:embeddedFont>
    <p:embeddedFont>
      <p:font typeface="UDHRCB+TBUDGoStd-SuperLight"/>
      <p:regular r:id="rId66"/>
    </p:embeddedFont>
    <p:embeddedFont>
      <p:font typeface="RTKTHQ+TBUDGoStd-ExBold"/>
      <p:regular r:id="rId67"/>
    </p:embeddedFont>
    <p:embeddedFont>
      <p:font typeface="UDHRCB+TBUDGoStd-SuperLight"/>
      <p:regular r:id="rId68"/>
    </p:embeddedFont>
    <p:embeddedFont>
      <p:font typeface="Times New Roman"/>
      <p:regular r:id="rId69"/>
    </p:embeddedFont>
    <p:embeddedFont>
      <p:font typeface="RTKTHQ+TBUDGoStd-ExBold"/>
      <p:regular r:id="rId70"/>
    </p:embeddedFont>
    <p:embeddedFont>
      <p:font typeface="JNVHJI+TBUDGoStd-Bold"/>
      <p:regular r:id="rId71"/>
    </p:embeddedFont>
    <p:embeddedFont>
      <p:font typeface="JNVHJI+TBUDGoStd-Bold"/>
      <p:regular r:id="rId72"/>
    </p:embeddedFont>
    <p:embeddedFont>
      <p:font typeface="UDHRCB+TBUDGoStd-SuperLight"/>
      <p:regular r:id="rId73"/>
    </p:embeddedFont>
    <p:embeddedFont>
      <p:font typeface="Times New Roman"/>
      <p:regular r:id="rId74"/>
    </p:embeddedFont>
    <p:embeddedFont>
      <p:font typeface="CWBFQR+TBUDGoStd-Regular"/>
      <p:regular r:id="rId75"/>
    </p:embeddedFont>
    <p:embeddedFont>
      <p:font typeface="JNVHJI+TBUDGoStd-Bold"/>
      <p:regular r:id="rId76"/>
    </p:embeddedFont>
    <p:embeddedFont>
      <p:font typeface="EQAWRO+TBUDGoStd-Regular"/>
      <p:regular r:id="rId77"/>
    </p:embeddedFont>
    <p:embeddedFont>
      <p:font typeface="UDHRCB+TBUDGoStd-SuperLight"/>
      <p:regular r:id="rId78"/>
    </p:embeddedFont>
    <p:embeddedFont>
      <p:font typeface="UDHRCB+TBUDGoStd-SuperLight"/>
      <p:regular r:id="rId79"/>
    </p:embeddedFont>
    <p:embeddedFont>
      <p:font typeface="JNVHJI+TBUDGoStd-Bold"/>
      <p:regular r:id="rId80"/>
    </p:embeddedFont>
    <p:embeddedFont>
      <p:font typeface="UDHRCB+TBUDGoStd-SuperLight"/>
      <p:regular r:id="rId81"/>
    </p:embeddedFont>
    <p:embeddedFont>
      <p:font typeface="JNVHJI+TBUDGoStd-Bold"/>
      <p:regular r:id="rId82"/>
    </p:embeddedFont>
    <p:embeddedFont>
      <p:font typeface="UDHRCB+TBUDGoStd-SuperLight"/>
      <p:regular r:id="rId83"/>
    </p:embeddedFont>
    <p:embeddedFont>
      <p:font typeface="UDHRCB+TBUDGoStd-SuperLight"/>
      <p:regular r:id="rId84"/>
    </p:embeddedFont>
    <p:embeddedFont>
      <p:font typeface="RTKTHQ+TBUDGoStd-ExBold"/>
      <p:regular r:id="rId85"/>
    </p:embeddedFont>
    <p:embeddedFont>
      <p:font typeface="UDHRCB+TBUDGoStd-SuperLight"/>
      <p:regular r:id="rId86"/>
    </p:embeddedFont>
    <p:embeddedFont>
      <p:font typeface="CWBFQR+TBUDGoStd-Regular"/>
      <p:regular r:id="rId87"/>
    </p:embeddedFont>
    <p:embeddedFont>
      <p:font typeface="RTKTHQ+TBUDGoStd-ExBold"/>
      <p:regular r:id="rId88"/>
    </p:embeddedFont>
    <p:embeddedFont>
      <p:font typeface="RTKTHQ+TBUDGoStd-ExBold"/>
      <p:regular r:id="rId89"/>
    </p:embeddedFont>
    <p:embeddedFont>
      <p:font typeface="CWBFQR+TBUDGoStd-Regular"/>
      <p:regular r:id="rId90"/>
    </p:embeddedFont>
    <p:embeddedFont>
      <p:font typeface="UDHRCB+TBUDGoStd-SuperLight"/>
      <p:regular r:id="rId91"/>
    </p:embeddedFont>
    <p:embeddedFont>
      <p:font typeface="JNVHJI+TBUDGoStd-Bold"/>
      <p:regular r:id="rId92"/>
    </p:embeddedFont>
    <p:embeddedFont>
      <p:font typeface="UDHRCB+TBUDGoStd-SuperLight"/>
      <p:regular r:id="rId93"/>
    </p:embeddedFont>
    <p:embeddedFont>
      <p:font typeface="UDHRCB+TBUDGoStd-SuperLight"/>
      <p:regular r:id="rId94"/>
    </p:embeddedFont>
    <p:embeddedFont>
      <p:font typeface="JNVHJI+TBUDGoStd-Bold"/>
      <p:regular r:id="rId95"/>
    </p:embeddedFont>
    <p:embeddedFont>
      <p:font typeface="Times New Roman"/>
      <p:regular r:id="rId96"/>
    </p:embeddedFont>
    <p:embeddedFont>
      <p:font typeface="JNVHJI+TBUDGoStd-Bold"/>
      <p:regular r:id="rId97"/>
    </p:embeddedFont>
    <p:embeddedFont>
      <p:font typeface="UDHRCB+TBUDGoStd-SuperLight"/>
      <p:regular r:id="rId98"/>
    </p:embeddedFont>
    <p:embeddedFont>
      <p:font typeface="CWBFQR+TBUDGoStd-Regular"/>
      <p:regular r:id="rId99"/>
    </p:embeddedFont>
    <p:embeddedFont>
      <p:font typeface="JBQSPN+TBUDGoStd-Regular-90msp-RKSJ-H"/>
      <p:regular r:id="rId100"/>
    </p:embeddedFont>
    <p:embeddedFont>
      <p:font typeface="JBQSPN+TBUDGoStd-Regular-90msp-RKSJ-H"/>
      <p:regular r:id="rId101"/>
    </p:embeddedFont>
    <p:embeddedFont>
      <p:font typeface="CWBFQR+TBUDGoStd-Regular"/>
      <p:regular r:id="rId102"/>
    </p:embeddedFont>
    <p:embeddedFont>
      <p:font typeface="Times New Roman"/>
      <p:regular r:id="rId103"/>
    </p:embeddedFont>
    <p:embeddedFont>
      <p:font typeface="UDHRCB+TBUDGoStd-SuperLight"/>
      <p:regular r:id="rId104"/>
    </p:embeddedFont>
    <p:embeddedFont>
      <p:font typeface="PCSTSK+TBUDGoStd-ExBold"/>
      <p:regular r:id="rId105"/>
    </p:embeddedFont>
    <p:embeddedFont>
      <p:font typeface="PCSTSK+TBUDGoStd-ExBold"/>
      <p:regular r:id="rId106"/>
    </p:embeddedFont>
    <p:embeddedFont>
      <p:font typeface="TMPQDG+TBUDGoStd-ExBold"/>
      <p:regular r:id="rId107"/>
    </p:embeddedFont>
    <p:embeddedFont>
      <p:font typeface="TMPQDG+TBUDGoStd-ExBold"/>
      <p:regular r:id="rId108"/>
    </p:embeddedFont>
    <p:embeddedFont>
      <p:font typeface="EIQOOQ+TBUDGoStd-Regular"/>
      <p:regular r:id="rId109"/>
    </p:embeddedFont>
    <p:embeddedFont>
      <p:font typeface="TMPQDG+TBUDGoStd-ExBold"/>
      <p:regular r:id="rId110"/>
    </p:embeddedFont>
    <p:embeddedFont>
      <p:font typeface="ETJVDA+TBUDGoStd-Regular"/>
      <p:regular r:id="rId111"/>
    </p:embeddedFont>
    <p:embeddedFont>
      <p:font typeface="EIQOOQ+TBUDGoStd-Regular"/>
      <p:regular r:id="rId112"/>
    </p:embeddedFont>
    <p:embeddedFont>
      <p:font typeface="ETJVDA+TBUDGoStd-Regular"/>
      <p:regular r:id="rId113"/>
    </p:embeddedFont>
    <p:embeddedFont>
      <p:font typeface="EIQOOQ+TBUDGoStd-Regular"/>
      <p:regular r:id="rId114"/>
    </p:embeddedFont>
    <p:embeddedFont>
      <p:font typeface="ETJVDA+TBUDGoStd-Regular"/>
      <p:regular r:id="rId115"/>
    </p:embeddedFont>
    <p:embeddedFont>
      <p:font typeface="KIKKCM+TBUDGoStd-SuperLight"/>
      <p:regular r:id="rId116"/>
    </p:embeddedFont>
    <p:embeddedFont>
      <p:font typeface="KIKKCM+TBUDGoStd-SuperLight"/>
      <p:regular r:id="rId117"/>
    </p:embeddedFont>
    <p:embeddedFont>
      <p:font typeface="Times New Roman"/>
      <p:regular r:id="rId118"/>
    </p:embeddedFont>
    <p:embeddedFont>
      <p:font typeface="LFKQLH+HelveticaLTStd-Roman"/>
      <p:regular r:id="rId119"/>
    </p:embeddedFont>
    <p:embeddedFont>
      <p:font typeface="JNVHJI+TBUDGoStd-Bold"/>
      <p:regular r:id="rId120"/>
    </p:embeddedFont>
    <p:embeddedFont>
      <p:font typeface="Times New Roman"/>
      <p:regular r:id="rId121"/>
    </p:embeddedFont>
    <p:embeddedFont>
      <p:font typeface="UDHRCB+TBUDGoStd-SuperLight"/>
      <p:regular r:id="rId122"/>
    </p:embeddedFont>
    <p:embeddedFont>
      <p:font typeface="Times New Roman"/>
      <p:regular r:id="rId123"/>
    </p:embeddedFont>
    <p:embeddedFont>
      <p:font typeface="UDHRCB+TBUDGoStd-SuperLight"/>
      <p:regular r:id="rId124"/>
    </p:embeddedFont>
    <p:embeddedFont>
      <p:font typeface="UDHRCB+TBUDGoStd-SuperLight"/>
      <p:regular r:id="rId125"/>
    </p:embeddedFont>
    <p:embeddedFont>
      <p:font typeface="Times New Roman"/>
      <p:regular r:id="rId126"/>
    </p:embeddedFont>
    <p:embeddedFont>
      <p:font typeface="CWBFQR+TBUDGoStd-Regular"/>
      <p:regular r:id="rId127"/>
    </p:embeddedFont>
    <p:embeddedFont>
      <p:font typeface="UDHRCB+TBUDGoStd-SuperLight"/>
      <p:regular r:id="rId128"/>
    </p:embeddedFont>
    <p:embeddedFont>
      <p:font typeface="UDHRCB+TBUDGoStd-SuperLight"/>
      <p:regular r:id="rId129"/>
    </p:embeddedFont>
    <p:embeddedFont>
      <p:font typeface="KIKKCM+TBUDGoStd-SuperLight"/>
      <p:regular r:id="rId130"/>
    </p:embeddedFont>
    <p:embeddedFont>
      <p:font typeface="CWBFQR+TBUDGoStd-Regular"/>
      <p:regular r:id="rId131"/>
    </p:embeddedFont>
    <p:embeddedFont>
      <p:font typeface="KIKKCM+TBUDGoStd-SuperLight"/>
      <p:regular r:id="rId132"/>
    </p:embeddedFont>
    <p:embeddedFont>
      <p:font typeface="CWBFQR+TBUDGoStd-Regular"/>
      <p:regular r:id="rId133"/>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57" d="100"/>
          <a:sy n="57" d="100"/>
        </p:scale>
        <p:origin x="-2482" y="-91"/>
      </p:cViewPr>
      <p:guideLst>
        <p:guide orient="horz" pos="3168"/>
        <p:guide pos="2448"/>
      </p:guideLst>
    </p:cSldViewPr>
  </p:slideViewPr>
  <p:notesTextViewPr>
    <p:cViewPr>
      <p:scale>
        <a:sx n="1" d="1"/>
        <a:sy n="1" d="1"/>
      </p:scale>
      <p:origin x="0" y="0"/>
    </p:cViewPr>
  </p:notesTextViewPr>
  <p:gridSpacing cx="72008" cy="72008"/>
</p:viewPr>
</file>

<file path=ppt/_rels/presentation.xml.rels>&#65279;<?xml version="1.0" encoding="utf-8" standalone="yes"?><Relationships xmlns="http://schemas.openxmlformats.org/package/2006/relationships"><Relationship Id="rId1" Type="http://schemas.openxmlformats.org/officeDocument/2006/relationships/presProps" Target="presProps.xml" /><Relationship Id="rId10" Type="http://schemas.openxmlformats.org/officeDocument/2006/relationships/slide" Target="slides/slide5.xml" /><Relationship Id="rId100" Type="http://schemas.openxmlformats.org/officeDocument/2006/relationships/font" Target="fonts/font63.fntdata" /><Relationship Id="rId101" Type="http://schemas.openxmlformats.org/officeDocument/2006/relationships/font" Target="fonts/font64.fntdata" /><Relationship Id="rId102" Type="http://schemas.openxmlformats.org/officeDocument/2006/relationships/font" Target="fonts/font65.fntdata" /><Relationship Id="rId103" Type="http://schemas.openxmlformats.org/officeDocument/2006/relationships/font" Target="fonts/font66.fntdata" /><Relationship Id="rId104" Type="http://schemas.openxmlformats.org/officeDocument/2006/relationships/font" Target="fonts/font67.fntdata" /><Relationship Id="rId105" Type="http://schemas.openxmlformats.org/officeDocument/2006/relationships/font" Target="fonts/font68.fntdata" /><Relationship Id="rId106" Type="http://schemas.openxmlformats.org/officeDocument/2006/relationships/font" Target="fonts/font69.fntdata" /><Relationship Id="rId107" Type="http://schemas.openxmlformats.org/officeDocument/2006/relationships/font" Target="fonts/font70.fntdata" /><Relationship Id="rId108" Type="http://schemas.openxmlformats.org/officeDocument/2006/relationships/font" Target="fonts/font71.fntdata" /><Relationship Id="rId109" Type="http://schemas.openxmlformats.org/officeDocument/2006/relationships/font" Target="fonts/font72.fntdata" /><Relationship Id="rId11" Type="http://schemas.openxmlformats.org/officeDocument/2006/relationships/slide" Target="slides/slide6.xml" /><Relationship Id="rId110" Type="http://schemas.openxmlformats.org/officeDocument/2006/relationships/font" Target="fonts/font73.fntdata" /><Relationship Id="rId111" Type="http://schemas.openxmlformats.org/officeDocument/2006/relationships/font" Target="fonts/font74.fntdata" /><Relationship Id="rId112" Type="http://schemas.openxmlformats.org/officeDocument/2006/relationships/font" Target="fonts/font75.fntdata" /><Relationship Id="rId113" Type="http://schemas.openxmlformats.org/officeDocument/2006/relationships/font" Target="fonts/font76.fntdata" /><Relationship Id="rId114" Type="http://schemas.openxmlformats.org/officeDocument/2006/relationships/font" Target="fonts/font77.fntdata" /><Relationship Id="rId115" Type="http://schemas.openxmlformats.org/officeDocument/2006/relationships/font" Target="fonts/font78.fntdata" /><Relationship Id="rId116" Type="http://schemas.openxmlformats.org/officeDocument/2006/relationships/font" Target="fonts/font79.fntdata" /><Relationship Id="rId117" Type="http://schemas.openxmlformats.org/officeDocument/2006/relationships/font" Target="fonts/font80.fntdata" /><Relationship Id="rId118" Type="http://schemas.openxmlformats.org/officeDocument/2006/relationships/font" Target="fonts/font81.fntdata" /><Relationship Id="rId119" Type="http://schemas.openxmlformats.org/officeDocument/2006/relationships/font" Target="fonts/font82.fntdata" /><Relationship Id="rId12" Type="http://schemas.openxmlformats.org/officeDocument/2006/relationships/slide" Target="slides/slide7.xml" /><Relationship Id="rId120" Type="http://schemas.openxmlformats.org/officeDocument/2006/relationships/font" Target="fonts/font83.fntdata" /><Relationship Id="rId121" Type="http://schemas.openxmlformats.org/officeDocument/2006/relationships/font" Target="fonts/font84.fntdata" /><Relationship Id="rId122" Type="http://schemas.openxmlformats.org/officeDocument/2006/relationships/font" Target="fonts/font85.fntdata" /><Relationship Id="rId123" Type="http://schemas.openxmlformats.org/officeDocument/2006/relationships/font" Target="fonts/font86.fntdata" /><Relationship Id="rId124" Type="http://schemas.openxmlformats.org/officeDocument/2006/relationships/font" Target="fonts/font87.fntdata" /><Relationship Id="rId125" Type="http://schemas.openxmlformats.org/officeDocument/2006/relationships/font" Target="fonts/font88.fntdata" /><Relationship Id="rId126" Type="http://schemas.openxmlformats.org/officeDocument/2006/relationships/font" Target="fonts/font89.fntdata" /><Relationship Id="rId127" Type="http://schemas.openxmlformats.org/officeDocument/2006/relationships/font" Target="fonts/font90.fntdata" /><Relationship Id="rId128" Type="http://schemas.openxmlformats.org/officeDocument/2006/relationships/font" Target="fonts/font91.fntdata" /><Relationship Id="rId129" Type="http://schemas.openxmlformats.org/officeDocument/2006/relationships/font" Target="fonts/font92.fntdata" /><Relationship Id="rId13" Type="http://schemas.openxmlformats.org/officeDocument/2006/relationships/slide" Target="slides/slide8.xml" /><Relationship Id="rId130" Type="http://schemas.openxmlformats.org/officeDocument/2006/relationships/font" Target="fonts/font93.fntdata" /><Relationship Id="rId131" Type="http://schemas.openxmlformats.org/officeDocument/2006/relationships/font" Target="fonts/font94.fntdata" /><Relationship Id="rId132" Type="http://schemas.openxmlformats.org/officeDocument/2006/relationships/font" Target="fonts/font95.fntdata" /><Relationship Id="rId133" Type="http://schemas.openxmlformats.org/officeDocument/2006/relationships/font" Target="fonts/font96.fntdata" /><Relationship Id="rId14" Type="http://schemas.openxmlformats.org/officeDocument/2006/relationships/slide" Target="slides/slide9.xml" /><Relationship Id="rId15" Type="http://schemas.openxmlformats.org/officeDocument/2006/relationships/slide" Target="slides/slide10.xml" /><Relationship Id="rId16" Type="http://schemas.openxmlformats.org/officeDocument/2006/relationships/slide" Target="slides/slide11.xml" /><Relationship Id="rId17" Type="http://schemas.openxmlformats.org/officeDocument/2006/relationships/slide" Target="slides/slide12.xml" /><Relationship Id="rId18" Type="http://schemas.openxmlformats.org/officeDocument/2006/relationships/slide" Target="slides/slide13.xml" /><Relationship Id="rId19" Type="http://schemas.openxmlformats.org/officeDocument/2006/relationships/slide" Target="slides/slide14.xml" /><Relationship Id="rId2" Type="http://schemas.openxmlformats.org/officeDocument/2006/relationships/tableStyles" Target="tableStyles.xml" /><Relationship Id="rId20" Type="http://schemas.openxmlformats.org/officeDocument/2006/relationships/slide" Target="slides/slide15.xml" /><Relationship Id="rId21" Type="http://schemas.openxmlformats.org/officeDocument/2006/relationships/slide" Target="slides/slide16.xml" /><Relationship Id="rId22" Type="http://schemas.openxmlformats.org/officeDocument/2006/relationships/slide" Target="slides/slide17.xml" /><Relationship Id="rId23" Type="http://schemas.openxmlformats.org/officeDocument/2006/relationships/slide" Target="slides/slide18.xml" /><Relationship Id="rId24" Type="http://schemas.openxmlformats.org/officeDocument/2006/relationships/slide" Target="slides/slide19.xml" /><Relationship Id="rId25" Type="http://schemas.openxmlformats.org/officeDocument/2006/relationships/slide" Target="slides/slide20.xml" /><Relationship Id="rId26" Type="http://schemas.openxmlformats.org/officeDocument/2006/relationships/slide" Target="slides/slide21.xml" /><Relationship Id="rId27" Type="http://schemas.openxmlformats.org/officeDocument/2006/relationships/slide" Target="slides/slide22.xml" /><Relationship Id="rId28" Type="http://schemas.openxmlformats.org/officeDocument/2006/relationships/slide" Target="slides/slide23.xml" /><Relationship Id="rId29" Type="http://schemas.openxmlformats.org/officeDocument/2006/relationships/slide" Target="slides/slide24.xml" /><Relationship Id="rId3" Type="http://schemas.openxmlformats.org/officeDocument/2006/relationships/viewProps" Target="viewProps.xml" /><Relationship Id="rId30" Type="http://schemas.openxmlformats.org/officeDocument/2006/relationships/slide" Target="slides/slide25.xml" /><Relationship Id="rId31" Type="http://schemas.openxmlformats.org/officeDocument/2006/relationships/slide" Target="slides/slide26.xml" /><Relationship Id="rId32" Type="http://schemas.openxmlformats.org/officeDocument/2006/relationships/slide" Target="slides/slide27.xml" /><Relationship Id="rId33" Type="http://schemas.openxmlformats.org/officeDocument/2006/relationships/slide" Target="slides/slide28.xml" /><Relationship Id="rId34" Type="http://schemas.openxmlformats.org/officeDocument/2006/relationships/slide" Target="slides/slide29.xml" /><Relationship Id="rId35" Type="http://schemas.openxmlformats.org/officeDocument/2006/relationships/slide" Target="slides/slide30.xml" /><Relationship Id="rId36" Type="http://schemas.openxmlformats.org/officeDocument/2006/relationships/slide" Target="slides/slide31.xml" /><Relationship Id="rId37" Type="http://schemas.openxmlformats.org/officeDocument/2006/relationships/slide" Target="slides/slide32.xml" /><Relationship Id="rId38" Type="http://schemas.openxmlformats.org/officeDocument/2006/relationships/font" Target="fonts/font1.fntdata" /><Relationship Id="rId39" Type="http://schemas.openxmlformats.org/officeDocument/2006/relationships/font" Target="fonts/font2.fntdata" /><Relationship Id="rId4" Type="http://schemas.openxmlformats.org/officeDocument/2006/relationships/theme" Target="theme/theme1.xml" /><Relationship Id="rId40" Type="http://schemas.openxmlformats.org/officeDocument/2006/relationships/font" Target="fonts/font3.fntdata" /><Relationship Id="rId41" Type="http://schemas.openxmlformats.org/officeDocument/2006/relationships/font" Target="fonts/font4.fntdata" /><Relationship Id="rId42" Type="http://schemas.openxmlformats.org/officeDocument/2006/relationships/font" Target="fonts/font5.fntdata" /><Relationship Id="rId43" Type="http://schemas.openxmlformats.org/officeDocument/2006/relationships/font" Target="fonts/font6.fntdata" /><Relationship Id="rId44" Type="http://schemas.openxmlformats.org/officeDocument/2006/relationships/font" Target="fonts/font7.fntdata" /><Relationship Id="rId45" Type="http://schemas.openxmlformats.org/officeDocument/2006/relationships/font" Target="fonts/font8.fntdata" /><Relationship Id="rId46" Type="http://schemas.openxmlformats.org/officeDocument/2006/relationships/font" Target="fonts/font9.fntdata" /><Relationship Id="rId47" Type="http://schemas.openxmlformats.org/officeDocument/2006/relationships/font" Target="fonts/font10.fntdata" /><Relationship Id="rId48" Type="http://schemas.openxmlformats.org/officeDocument/2006/relationships/font" Target="fonts/font11.fntdata" /><Relationship Id="rId49" Type="http://schemas.openxmlformats.org/officeDocument/2006/relationships/font" Target="fonts/font12.fntdata" /><Relationship Id="rId5" Type="http://schemas.openxmlformats.org/officeDocument/2006/relationships/slideMaster" Target="slideMasters/slideMaster1.xml" /><Relationship Id="rId50" Type="http://schemas.openxmlformats.org/officeDocument/2006/relationships/font" Target="fonts/font13.fntdata" /><Relationship Id="rId51" Type="http://schemas.openxmlformats.org/officeDocument/2006/relationships/font" Target="fonts/font14.fntdata" /><Relationship Id="rId52" Type="http://schemas.openxmlformats.org/officeDocument/2006/relationships/font" Target="fonts/font15.fntdata" /><Relationship Id="rId53" Type="http://schemas.openxmlformats.org/officeDocument/2006/relationships/font" Target="fonts/font16.fntdata" /><Relationship Id="rId54" Type="http://schemas.openxmlformats.org/officeDocument/2006/relationships/font" Target="fonts/font17.fntdata" /><Relationship Id="rId55" Type="http://schemas.openxmlformats.org/officeDocument/2006/relationships/font" Target="fonts/font18.fntdata" /><Relationship Id="rId56" Type="http://schemas.openxmlformats.org/officeDocument/2006/relationships/font" Target="fonts/font19.fntdata" /><Relationship Id="rId57" Type="http://schemas.openxmlformats.org/officeDocument/2006/relationships/font" Target="fonts/font20.fntdata" /><Relationship Id="rId58" Type="http://schemas.openxmlformats.org/officeDocument/2006/relationships/font" Target="fonts/font21.fntdata" /><Relationship Id="rId59" Type="http://schemas.openxmlformats.org/officeDocument/2006/relationships/font" Target="fonts/font22.fntdata" /><Relationship Id="rId6" Type="http://schemas.openxmlformats.org/officeDocument/2006/relationships/slide" Target="slides/slide1.xml" /><Relationship Id="rId60" Type="http://schemas.openxmlformats.org/officeDocument/2006/relationships/font" Target="fonts/font23.fntdata" /><Relationship Id="rId61" Type="http://schemas.openxmlformats.org/officeDocument/2006/relationships/font" Target="fonts/font24.fntdata" /><Relationship Id="rId62" Type="http://schemas.openxmlformats.org/officeDocument/2006/relationships/font" Target="fonts/font25.fntdata" /><Relationship Id="rId63" Type="http://schemas.openxmlformats.org/officeDocument/2006/relationships/font" Target="fonts/font26.fntdata" /><Relationship Id="rId64" Type="http://schemas.openxmlformats.org/officeDocument/2006/relationships/font" Target="fonts/font27.fntdata" /><Relationship Id="rId65" Type="http://schemas.openxmlformats.org/officeDocument/2006/relationships/font" Target="fonts/font28.fntdata" /><Relationship Id="rId66" Type="http://schemas.openxmlformats.org/officeDocument/2006/relationships/font" Target="fonts/font29.fntdata" /><Relationship Id="rId67" Type="http://schemas.openxmlformats.org/officeDocument/2006/relationships/font" Target="fonts/font30.fntdata" /><Relationship Id="rId68" Type="http://schemas.openxmlformats.org/officeDocument/2006/relationships/font" Target="fonts/font31.fntdata" /><Relationship Id="rId69" Type="http://schemas.openxmlformats.org/officeDocument/2006/relationships/font" Target="fonts/font32.fntdata" /><Relationship Id="rId7" Type="http://schemas.openxmlformats.org/officeDocument/2006/relationships/slide" Target="slides/slide2.xml" /><Relationship Id="rId70" Type="http://schemas.openxmlformats.org/officeDocument/2006/relationships/font" Target="fonts/font33.fntdata" /><Relationship Id="rId71" Type="http://schemas.openxmlformats.org/officeDocument/2006/relationships/font" Target="fonts/font34.fntdata" /><Relationship Id="rId72" Type="http://schemas.openxmlformats.org/officeDocument/2006/relationships/font" Target="fonts/font35.fntdata" /><Relationship Id="rId73" Type="http://schemas.openxmlformats.org/officeDocument/2006/relationships/font" Target="fonts/font36.fntdata" /><Relationship Id="rId74" Type="http://schemas.openxmlformats.org/officeDocument/2006/relationships/font" Target="fonts/font37.fntdata" /><Relationship Id="rId75" Type="http://schemas.openxmlformats.org/officeDocument/2006/relationships/font" Target="fonts/font38.fntdata" /><Relationship Id="rId76" Type="http://schemas.openxmlformats.org/officeDocument/2006/relationships/font" Target="fonts/font39.fntdata" /><Relationship Id="rId77" Type="http://schemas.openxmlformats.org/officeDocument/2006/relationships/font" Target="fonts/font40.fntdata" /><Relationship Id="rId78" Type="http://schemas.openxmlformats.org/officeDocument/2006/relationships/font" Target="fonts/font41.fntdata" /><Relationship Id="rId79" Type="http://schemas.openxmlformats.org/officeDocument/2006/relationships/font" Target="fonts/font42.fntdata" /><Relationship Id="rId8" Type="http://schemas.openxmlformats.org/officeDocument/2006/relationships/slide" Target="slides/slide3.xml" /><Relationship Id="rId80" Type="http://schemas.openxmlformats.org/officeDocument/2006/relationships/font" Target="fonts/font43.fntdata" /><Relationship Id="rId81" Type="http://schemas.openxmlformats.org/officeDocument/2006/relationships/font" Target="fonts/font44.fntdata" /><Relationship Id="rId82" Type="http://schemas.openxmlformats.org/officeDocument/2006/relationships/font" Target="fonts/font45.fntdata" /><Relationship Id="rId83" Type="http://schemas.openxmlformats.org/officeDocument/2006/relationships/font" Target="fonts/font46.fntdata" /><Relationship Id="rId84" Type="http://schemas.openxmlformats.org/officeDocument/2006/relationships/font" Target="fonts/font47.fntdata" /><Relationship Id="rId85" Type="http://schemas.openxmlformats.org/officeDocument/2006/relationships/font" Target="fonts/font48.fntdata" /><Relationship Id="rId86" Type="http://schemas.openxmlformats.org/officeDocument/2006/relationships/font" Target="fonts/font49.fntdata" /><Relationship Id="rId87" Type="http://schemas.openxmlformats.org/officeDocument/2006/relationships/font" Target="fonts/font50.fntdata" /><Relationship Id="rId88" Type="http://schemas.openxmlformats.org/officeDocument/2006/relationships/font" Target="fonts/font51.fntdata" /><Relationship Id="rId89" Type="http://schemas.openxmlformats.org/officeDocument/2006/relationships/font" Target="fonts/font52.fntdata" /><Relationship Id="rId9" Type="http://schemas.openxmlformats.org/officeDocument/2006/relationships/slide" Target="slides/slide4.xml" /><Relationship Id="rId90" Type="http://schemas.openxmlformats.org/officeDocument/2006/relationships/font" Target="fonts/font53.fntdata" /><Relationship Id="rId91" Type="http://schemas.openxmlformats.org/officeDocument/2006/relationships/font" Target="fonts/font54.fntdata" /><Relationship Id="rId92" Type="http://schemas.openxmlformats.org/officeDocument/2006/relationships/font" Target="fonts/font55.fntdata" /><Relationship Id="rId93" Type="http://schemas.openxmlformats.org/officeDocument/2006/relationships/font" Target="fonts/font56.fntdata" /><Relationship Id="rId94" Type="http://schemas.openxmlformats.org/officeDocument/2006/relationships/font" Target="fonts/font57.fntdata" /><Relationship Id="rId95" Type="http://schemas.openxmlformats.org/officeDocument/2006/relationships/font" Target="fonts/font58.fntdata" /><Relationship Id="rId96" Type="http://schemas.openxmlformats.org/officeDocument/2006/relationships/font" Target="fonts/font59.fntdata" /><Relationship Id="rId97" Type="http://schemas.openxmlformats.org/officeDocument/2006/relationships/font" Target="fonts/font60.fntdata" /><Relationship Id="rId98" Type="http://schemas.openxmlformats.org/officeDocument/2006/relationships/font" Target="fonts/font61.fntdata" /><Relationship Id="rId99" Type="http://schemas.openxmlformats.org/officeDocument/2006/relationships/font" Target="fonts/font62.fntdata" /></Relationships>
</file>

<file path=ppt/slideLayouts/_rels/slideLayout1.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p:spTree>
      <p:nvGrpSpPr>
        <p:cNvPr id="1" name=""/>
        <p:cNvGrpSpPr/>
        <p:nvPr/>
      </p:nvGrpSpPr>
      <p:grpSpPr>
        <a:xfrm>
          <a:off x="0" y="0"/>
          <a:ext cx="0" cy="0"/>
          <a:chOff x="0" y="0"/>
          <a:chExt cx="0" cy="0"/>
        </a:xfrm>
      </p:grpSpPr>
      <p:sp>
        <p:nvSpPr>
          <p:cNvPr id="2" name="Header 1"/>
          <p:cNvSpPr>
            <a:spLocks noGrp="1"/>
          </p:cNvSpPr>
          <p:nvPr>
            <p:ph type="title"/>
          </p:nvPr>
        </p:nvSpPr>
        <p:spPr/>
        <p:txBody>
          <a:bodyPr/>
          <a:lstStyle/>
          <a:p>
            <a:r>
              <a:rPr lang="en-US" smtClean="0"/>
              <a:t>Title</a:t>
            </a:r>
            <a:endParaRPr lang="en-US"/>
          </a:p>
        </p:txBody>
      </p:sp>
      <p:sp>
        <p:nvSpPr>
          <p:cNvPr id="3" name="Text 2"/>
          <p:cNvSpPr>
            <a:spLocks noGrp="1"/>
          </p:cNvSpPr>
          <p:nvPr>
            <p:ph type="body" idx="1"/>
          </p:nvPr>
        </p:nvSpPr>
        <p:spPr/>
        <p:txBody>
          <a:bodyPr/>
          <a:lstStyle/>
          <a:p>
            <a:pPr lvl="0"/>
            <a:r>
              <a:rPr lang="en-US" smtClean="0"/>
              <a:t>Text</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3"/>
          <p:cNvSpPr>
            <a:spLocks noGrp="1"/>
          </p:cNvSpPr>
          <p:nvPr>
            <p:ph type="dt" sz="half" idx="10"/>
          </p:nvPr>
        </p:nvSpPr>
        <p:spPr/>
        <p:txBody>
          <a:bodyPr/>
          <a:lstStyle/>
          <a:p>
            <a:fld id="{C16525B2-4347-4F72-BAF7-76B19438D329}" type="datetimeFigureOut">
              <a:rPr lang="en-US" smtClean="0"/>
              <a:t>27.02.2014</a:t>
            </a:fld>
            <a:endParaRPr lang="en-US"/>
          </a:p>
        </p:txBody>
      </p:sp>
      <p:sp>
        <p:nvSpPr>
          <p:cNvPr id="5" name="Footer 4"/>
          <p:cNvSpPr>
            <a:spLocks noGrp="1"/>
          </p:cNvSpPr>
          <p:nvPr>
            <p:ph type="ftr" sz="quarter" idx="11"/>
          </p:nvPr>
        </p:nvSpPr>
        <p:spPr/>
        <p:txBody>
          <a:bodyPr/>
          <a:lstStyle/>
          <a:p>
            <a:endParaRPr lang="en-US"/>
          </a:p>
        </p:txBody>
      </p:sp>
      <p:sp>
        <p:nvSpPr>
          <p:cNvPr id="6" name="Slide number 5"/>
          <p:cNvSpPr>
            <a:spLocks noGrp="1"/>
          </p:cNvSpPr>
          <p:nvPr>
            <p:ph type="sldNum" sz="quarter" idx="12"/>
          </p:nvPr>
        </p:nvSpPr>
        <p:spPr/>
        <p:txBody>
          <a:bodyPr/>
          <a:lstStyle/>
          <a:p>
            <a:fld id="{80F073CC-40D5-4B23-8DF0-9BD0A0C12F2C}" type="slidenum">
              <a:rPr lang="en-US" smtClean="0"/>
              <a:t>‹#›</a:t>
            </a:fld>
            <a:endParaRPr lang="en-US"/>
          </a:p>
        </p:txBody>
      </p:sp>
    </p:spTree>
  </p:cSld>
  <p:clrMapOvr>
    <a:masterClrMapping/>
  </p:clrMapOvr>
</p:sldLayout>
</file>

<file path=ppt/slideMasters/_rels/slideMaster1.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theme" Target="../theme/theme1.xml" /></Relationships>
</file>

<file path=ppt/slideMasters/slideMaster1.xml><?xml version="1.0" encoding="utf-8"?>
<p:sldMaster xmlns:p="http://schemas.openxmlformats.org/presentationml/2006/main" xmlns:a="http://schemas.openxmlformats.org/drawingml/2006/main" xmlns:r="http://schemas.openxmlformats.org/officeDocument/2006/relationships">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377666" y="427735"/>
            <a:ext cx="6797992" cy="1710943"/>
          </a:xfrm>
          <a:prstGeom prst="rect">
            <a:avLst/>
          </a:prstGeom>
        </p:spPr>
        <p:txBody>
          <a:bodyPr wrap="square" lIns="0" tIns="0" rIns="0" bIns="0">
            <a:spAutoFit/>
          </a:bodyPr>
          <a:lstStyle>
            <a:lvl1pPr>
              <a:defRPr/>
            </a:lvl1pPr>
          </a:lstStyle>
          <a:p/>
        </p:txBody>
      </p:sp>
      <p:sp>
        <p:nvSpPr>
          <p:cNvPr id="3" name="Holder 3"/>
          <p:cNvSpPr>
            <a:spLocks noGrp="1"/>
          </p:cNvSpPr>
          <p:nvPr>
            <p:ph type="body" idx="1"/>
          </p:nvPr>
        </p:nvSpPr>
        <p:spPr>
          <a:xfrm>
            <a:off x="377666" y="2459482"/>
            <a:ext cx="6797992" cy="7057644"/>
          </a:xfrm>
          <a:prstGeom prst="rect">
            <a:avLst/>
          </a:prstGeom>
        </p:spPr>
        <p:txBody>
          <a:bodyPr wrap="square" lIns="0" tIns="0" rIns="0" bIns="0">
            <a:spAutoFit/>
          </a:bodyPr>
          <a:lstStyle>
            <a:lvl1pPr>
              <a:defRPr/>
            </a:lvl1pPr>
          </a:lstStyle>
          <a:p/>
        </p:txBody>
      </p:sp>
      <p:sp>
        <p:nvSpPr>
          <p:cNvPr id="4" name="Holder 4"/>
          <p:cNvSpPr>
            <a:spLocks noGrp="1"/>
          </p:cNvSpPr>
          <p:nvPr>
            <p:ph type="ftr" idx="5" sz="quarter"/>
          </p:nvPr>
        </p:nvSpPr>
        <p:spPr>
          <a:xfrm>
            <a:off x="2568130" y="9944862"/>
            <a:ext cx="2417063" cy="534670"/>
          </a:xfrm>
          <a:prstGeom prst="rect">
            <a:avLst/>
          </a:prstGeom>
        </p:spPr>
        <p:txBody>
          <a:bodyPr wrap="square" lIns="0" tIns="0" rIns="0" bIns="0">
            <a:spAutoFit/>
          </a:bodyPr>
          <a:lstStyle>
            <a:lvl1pPr algn="ctr">
              <a:defRPr>
                <a:solidFill>
                  <a:schemeClr val="tx1">
                    <a:tint val="75000"/>
                  </a:schemeClr>
                </a:solidFill>
              </a:defRPr>
            </a:lvl1pPr>
          </a:lstStyle>
          <a:p/>
        </p:txBody>
      </p:sp>
      <p:sp>
        <p:nvSpPr>
          <p:cNvPr id="5" name="Holder 5"/>
          <p:cNvSpPr>
            <a:spLocks noGrp="1"/>
          </p:cNvSpPr>
          <p:nvPr>
            <p:ph type="dt" idx="6" sz="half"/>
          </p:nvPr>
        </p:nvSpPr>
        <p:spPr>
          <a:xfrm>
            <a:off x="377666" y="9944862"/>
            <a:ext cx="1737264" cy="53467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fld>
          </a:p>
        </p:txBody>
      </p:sp>
      <p:sp>
        <p:nvSpPr>
          <p:cNvPr id="6" name="Holder 6"/>
          <p:cNvSpPr>
            <a:spLocks noGrp="1"/>
          </p:cNvSpPr>
          <p:nvPr>
            <p:ph type="sldNum" idx="7" sz="quarter"/>
          </p:nvPr>
        </p:nvSpPr>
        <p:spPr>
          <a:xfrm>
            <a:off x="5438394" y="9944862"/>
            <a:ext cx="1737264" cy="53467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В‹#В›</a:t>
            </a:fld>
          </a:p>
        </p:txBody>
      </p:sp>
    </p:spTree>
  </p:cSld>
  <p:clrMap folHlink="folHlink" hlink="hlink" accent1="accent1" accent2="accent2" accent3="accent3" accent4="accent4" accent5="accent5" accent6="accent6" tx2="dk2" bg2="lt2" tx1="dk1" bg1="lt1"/>
  <p:sldLayoutIdLst>
    <p:sldLayoutId id="2147483649" r:id="rId1"/>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s>
</file>

<file path=ppt/slides/_rels/slide10.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39.png" /><Relationship Id="rId3" Type="http://schemas.openxmlformats.org/officeDocument/2006/relationships/image" Target="../media/image40.png" /><Relationship Id="rId4" Type="http://schemas.openxmlformats.org/officeDocument/2006/relationships/image" Target="../media/image41.png" /><Relationship Id="rId5" Type="http://schemas.openxmlformats.org/officeDocument/2006/relationships/image" Target="../media/image42.png" /><Relationship Id="rId6" Type="http://schemas.openxmlformats.org/officeDocument/2006/relationships/image" Target="../media/image43.png" /><Relationship Id="rId7" Type="http://schemas.openxmlformats.org/officeDocument/2006/relationships/image" Target="../media/image44.png" /></Relationships>
</file>

<file path=ppt/slides/_rels/slide11.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6.png" /><Relationship Id="rId4" Type="http://schemas.openxmlformats.org/officeDocument/2006/relationships/image" Target="../media/image47.png" /></Relationships>
</file>

<file path=ppt/slides/_rels/slide12.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8.png" /><Relationship Id="rId3" Type="http://schemas.openxmlformats.org/officeDocument/2006/relationships/image" Target="../media/image49.png" /><Relationship Id="rId4" Type="http://schemas.openxmlformats.org/officeDocument/2006/relationships/image" Target="../media/image50.png" /><Relationship Id="rId5" Type="http://schemas.openxmlformats.org/officeDocument/2006/relationships/image" Target="../media/image51.png" /><Relationship Id="rId6" Type="http://schemas.openxmlformats.org/officeDocument/2006/relationships/image" Target="../media/image52.png" /><Relationship Id="rId7" Type="http://schemas.openxmlformats.org/officeDocument/2006/relationships/image" Target="../media/image53.png" /></Relationships>
</file>

<file path=ppt/slides/_rels/slide13.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54.png" /><Relationship Id="rId3" Type="http://schemas.openxmlformats.org/officeDocument/2006/relationships/image" Target="../media/image55.png" /><Relationship Id="rId4" Type="http://schemas.openxmlformats.org/officeDocument/2006/relationships/image" Target="../media/image56.png" /><Relationship Id="rId5" Type="http://schemas.openxmlformats.org/officeDocument/2006/relationships/image" Target="../media/image57.png" /><Relationship Id="rId6" Type="http://schemas.openxmlformats.org/officeDocument/2006/relationships/image" Target="../media/image58.png" /><Relationship Id="rId7" Type="http://schemas.openxmlformats.org/officeDocument/2006/relationships/image" Target="../media/image59.png" /><Relationship Id="rId8" Type="http://schemas.openxmlformats.org/officeDocument/2006/relationships/image" Target="../media/image60.png" /><Relationship Id="rId9" Type="http://schemas.openxmlformats.org/officeDocument/2006/relationships/image" Target="../media/image61.png" /></Relationships>
</file>

<file path=ppt/slides/_rels/slide14.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62.png" /><Relationship Id="rId3" Type="http://schemas.openxmlformats.org/officeDocument/2006/relationships/image" Target="../media/image63.png" /><Relationship Id="rId4" Type="http://schemas.openxmlformats.org/officeDocument/2006/relationships/image" Target="../media/image64.png" /><Relationship Id="rId5" Type="http://schemas.openxmlformats.org/officeDocument/2006/relationships/image" Target="../media/image65.png" /></Relationships>
</file>

<file path=ppt/slides/_rels/slide15.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66.png" /></Relationships>
</file>

<file path=ppt/slides/_rels/slide16.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67.png" /></Relationships>
</file>

<file path=ppt/slides/_rels/slide17.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68.png" /></Relationships>
</file>

<file path=ppt/slides/_rels/slide18.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69.png" /></Relationships>
</file>

<file path=ppt/slides/_rels/slide19.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0.png" /><Relationship Id="rId3" Type="http://schemas.openxmlformats.org/officeDocument/2006/relationships/image" Target="../media/image71.png" /><Relationship Id="rId4" Type="http://schemas.openxmlformats.org/officeDocument/2006/relationships/image" Target="../media/image72.png" /><Relationship Id="rId5" Type="http://schemas.openxmlformats.org/officeDocument/2006/relationships/image" Target="../media/image73.png" /><Relationship Id="rId6" Type="http://schemas.openxmlformats.org/officeDocument/2006/relationships/image" Target="../media/image74.png" /><Relationship Id="rId7" Type="http://schemas.openxmlformats.org/officeDocument/2006/relationships/image" Target="../media/image75.png" /></Relationships>
</file>

<file path=ppt/slides/_rels/slide2.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2.png" /></Relationships>
</file>

<file path=ppt/slides/_rels/slide20.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6.png" /><Relationship Id="rId3" Type="http://schemas.openxmlformats.org/officeDocument/2006/relationships/image" Target="../media/image77.png" /><Relationship Id="rId4" Type="http://schemas.openxmlformats.org/officeDocument/2006/relationships/image" Target="../media/image78.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1.png" /><Relationship Id="rId8" Type="http://schemas.openxmlformats.org/officeDocument/2006/relationships/image" Target="../media/image82.png" /><Relationship Id="rId9" Type="http://schemas.openxmlformats.org/officeDocument/2006/relationships/image" Target="../media/image83.png" /></Relationships>
</file>

<file path=ppt/slides/_rels/slide21.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84.png" /><Relationship Id="rId3" Type="http://schemas.openxmlformats.org/officeDocument/2006/relationships/image" Target="../media/image85.png" /><Relationship Id="rId4" Type="http://schemas.openxmlformats.org/officeDocument/2006/relationships/image" Target="../media/image86.png" /><Relationship Id="rId5" Type="http://schemas.openxmlformats.org/officeDocument/2006/relationships/image" Target="../media/image87.png" /></Relationships>
</file>

<file path=ppt/slides/_rels/slide22.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88.png" /></Relationships>
</file>

<file path=ppt/slides/_rels/slide23.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89.png" /></Relationships>
</file>

<file path=ppt/slides/_rels/slide24.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90.png" /></Relationships>
</file>

<file path=ppt/slides/_rels/slide25.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91.png" /><Relationship Id="rId3" Type="http://schemas.openxmlformats.org/officeDocument/2006/relationships/image" Target="../media/image92.png" /><Relationship Id="rId4" Type="http://schemas.openxmlformats.org/officeDocument/2006/relationships/image" Target="../media/image93.png" /><Relationship Id="rId5" Type="http://schemas.openxmlformats.org/officeDocument/2006/relationships/image" Target="../media/image94.png" /><Relationship Id="rId6" Type="http://schemas.openxmlformats.org/officeDocument/2006/relationships/image" Target="../media/image95.png" /></Relationships>
</file>

<file path=ppt/slides/_rels/slide26.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96.png" /><Relationship Id="rId3" Type="http://schemas.openxmlformats.org/officeDocument/2006/relationships/image" Target="../media/image97.png" /><Relationship Id="rId4" Type="http://schemas.openxmlformats.org/officeDocument/2006/relationships/image" Target="../media/image98.png" /><Relationship Id="rId5" Type="http://schemas.openxmlformats.org/officeDocument/2006/relationships/image" Target="../media/image99.png" /><Relationship Id="rId6" Type="http://schemas.openxmlformats.org/officeDocument/2006/relationships/image" Target="../media/image100.png" /><Relationship Id="rId7" Type="http://schemas.openxmlformats.org/officeDocument/2006/relationships/image" Target="../media/image101.png" /></Relationships>
</file>

<file path=ppt/slides/_rels/slide27.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02.png" /><Relationship Id="rId3" Type="http://schemas.openxmlformats.org/officeDocument/2006/relationships/image" Target="../media/image103.png" /><Relationship Id="rId4" Type="http://schemas.openxmlformats.org/officeDocument/2006/relationships/image" Target="../media/image104.png" /><Relationship Id="rId5" Type="http://schemas.openxmlformats.org/officeDocument/2006/relationships/image" Target="../media/image105.png" /><Relationship Id="rId6" Type="http://schemas.openxmlformats.org/officeDocument/2006/relationships/image" Target="../media/image106.png" /><Relationship Id="rId7" Type="http://schemas.openxmlformats.org/officeDocument/2006/relationships/image" Target="../media/image107.png" /><Relationship Id="rId8" Type="http://schemas.openxmlformats.org/officeDocument/2006/relationships/image" Target="../media/image108.png" /><Relationship Id="rId9" Type="http://schemas.openxmlformats.org/officeDocument/2006/relationships/image" Target="../media/image109.png" /></Relationships>
</file>

<file path=ppt/slides/_rels/slide28.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10.png" /><Relationship Id="rId3" Type="http://schemas.openxmlformats.org/officeDocument/2006/relationships/image" Target="../media/image111.png" /><Relationship Id="rId4" Type="http://schemas.openxmlformats.org/officeDocument/2006/relationships/image" Target="../media/image112.png" /><Relationship Id="rId5" Type="http://schemas.openxmlformats.org/officeDocument/2006/relationships/image" Target="../media/image113.png" /><Relationship Id="rId6" Type="http://schemas.openxmlformats.org/officeDocument/2006/relationships/image" Target="../media/image114.png" /><Relationship Id="rId7" Type="http://schemas.openxmlformats.org/officeDocument/2006/relationships/image" Target="../media/image115.png" /><Relationship Id="rId8" Type="http://schemas.openxmlformats.org/officeDocument/2006/relationships/image" Target="../media/image116.png" /></Relationships>
</file>

<file path=ppt/slides/_rels/slide29.xml.rels>&#65279;<?xml version="1.0" encoding="utf-8" standalone="yes"?><Relationships xmlns="http://schemas.openxmlformats.org/package/2006/relationships"><Relationship Id="rId1" Type="http://schemas.openxmlformats.org/officeDocument/2006/relationships/slideLayout" Target="../slideLayouts/slideLayout1.xml" /><Relationship Id="rId10" Type="http://schemas.openxmlformats.org/officeDocument/2006/relationships/image" Target="../media/image125.png" /><Relationship Id="rId11" Type="http://schemas.openxmlformats.org/officeDocument/2006/relationships/image" Target="../media/image126.png" /><Relationship Id="rId12" Type="http://schemas.openxmlformats.org/officeDocument/2006/relationships/image" Target="../media/image127.png" /><Relationship Id="rId2" Type="http://schemas.openxmlformats.org/officeDocument/2006/relationships/image" Target="../media/image117.png" /><Relationship Id="rId3" Type="http://schemas.openxmlformats.org/officeDocument/2006/relationships/image" Target="../media/image118.png" /><Relationship Id="rId4" Type="http://schemas.openxmlformats.org/officeDocument/2006/relationships/image" Target="../media/image119.png" /><Relationship Id="rId5" Type="http://schemas.openxmlformats.org/officeDocument/2006/relationships/image" Target="../media/image120.png" /><Relationship Id="rId6" Type="http://schemas.openxmlformats.org/officeDocument/2006/relationships/image" Target="../media/image121.png" /><Relationship Id="rId7" Type="http://schemas.openxmlformats.org/officeDocument/2006/relationships/image" Target="../media/image122.png" /><Relationship Id="rId8" Type="http://schemas.openxmlformats.org/officeDocument/2006/relationships/image" Target="../media/image123.png" /><Relationship Id="rId9" Type="http://schemas.openxmlformats.org/officeDocument/2006/relationships/image" Target="../media/image124.png" /></Relationships>
</file>

<file path=ppt/slides/_rels/slide3.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3.png" /><Relationship Id="rId3" Type="http://schemas.openxmlformats.org/officeDocument/2006/relationships/image" Target="../media/image4.png" /><Relationship Id="rId4" Type="http://schemas.openxmlformats.org/officeDocument/2006/relationships/image" Target="../media/image5.png" /></Relationships>
</file>

<file path=ppt/slides/_rels/slide30.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28.png" /><Relationship Id="rId3" Type="http://schemas.openxmlformats.org/officeDocument/2006/relationships/image" Target="../media/image129.png" /><Relationship Id="rId4" Type="http://schemas.openxmlformats.org/officeDocument/2006/relationships/image" Target="../media/image130.png" /><Relationship Id="rId5" Type="http://schemas.openxmlformats.org/officeDocument/2006/relationships/image" Target="../media/image131.png" /></Relationships>
</file>

<file path=ppt/slides/_rels/slide31.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32.png" /><Relationship Id="rId3" Type="http://schemas.openxmlformats.org/officeDocument/2006/relationships/image" Target="../media/image133.png" /><Relationship Id="rId4" Type="http://schemas.openxmlformats.org/officeDocument/2006/relationships/image" Target="../media/image134.png" /><Relationship Id="rId5" Type="http://schemas.openxmlformats.org/officeDocument/2006/relationships/image" Target="../media/image135.png" /></Relationships>
</file>

<file path=ppt/slides/_rels/slide32.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36.png" /><Relationship Id="rId3" Type="http://schemas.openxmlformats.org/officeDocument/2006/relationships/image" Target="../media/image137.png" /></Relationships>
</file>

<file path=ppt/slides/_rels/slide4.xml.rels>&#65279;<?xml version="1.0" encoding="utf-8" standalone="yes"?><Relationships xmlns="http://schemas.openxmlformats.org/package/2006/relationships"><Relationship Id="rId1" Type="http://schemas.openxmlformats.org/officeDocument/2006/relationships/slideLayout" Target="../slideLayouts/slideLayout1.xml" /><Relationship Id="rId10" Type="http://schemas.openxmlformats.org/officeDocument/2006/relationships/image" Target="../media/image14.png" /><Relationship Id="rId11" Type="http://schemas.openxmlformats.org/officeDocument/2006/relationships/image" Target="../media/image15.png" /><Relationship Id="rId12" Type="http://schemas.openxmlformats.org/officeDocument/2006/relationships/image" Target="../media/image16.png" /><Relationship Id="rId13" Type="http://schemas.openxmlformats.org/officeDocument/2006/relationships/image" Target="../media/image17.png" /><Relationship Id="rId14" Type="http://schemas.openxmlformats.org/officeDocument/2006/relationships/image" Target="../media/image18.png" /><Relationship Id="rId15" Type="http://schemas.openxmlformats.org/officeDocument/2006/relationships/image" Target="../media/image19.png" /><Relationship Id="rId16" Type="http://schemas.openxmlformats.org/officeDocument/2006/relationships/image" Target="../media/image20.png" /><Relationship Id="rId2" Type="http://schemas.openxmlformats.org/officeDocument/2006/relationships/image" Target="../media/image6.png" /><Relationship Id="rId3" Type="http://schemas.openxmlformats.org/officeDocument/2006/relationships/image" Target="../media/image7.png" /><Relationship Id="rId4" Type="http://schemas.openxmlformats.org/officeDocument/2006/relationships/image" Target="../media/image8.png" /><Relationship Id="rId5" Type="http://schemas.openxmlformats.org/officeDocument/2006/relationships/image" Target="../media/image9.png" /><Relationship Id="rId6" Type="http://schemas.openxmlformats.org/officeDocument/2006/relationships/image" Target="../media/image10.png" /><Relationship Id="rId7" Type="http://schemas.openxmlformats.org/officeDocument/2006/relationships/image" Target="../media/image11.png" /><Relationship Id="rId8" Type="http://schemas.openxmlformats.org/officeDocument/2006/relationships/image" Target="../media/image12.png" /><Relationship Id="rId9" Type="http://schemas.openxmlformats.org/officeDocument/2006/relationships/image" Target="../media/image13.png" /></Relationships>
</file>

<file path=ppt/slides/_rels/slide5.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21.png" /><Relationship Id="rId3" Type="http://schemas.openxmlformats.org/officeDocument/2006/relationships/image" Target="../media/image22.png" /><Relationship Id="rId4" Type="http://schemas.openxmlformats.org/officeDocument/2006/relationships/image" Target="../media/image23.png" /><Relationship Id="rId5" Type="http://schemas.openxmlformats.org/officeDocument/2006/relationships/image" Target="../media/image24.png" /><Relationship Id="rId6" Type="http://schemas.openxmlformats.org/officeDocument/2006/relationships/image" Target="../media/image25.png" /><Relationship Id="rId7" Type="http://schemas.openxmlformats.org/officeDocument/2006/relationships/image" Target="../media/image26.png" /><Relationship Id="rId8" Type="http://schemas.openxmlformats.org/officeDocument/2006/relationships/image" Target="../media/image27.png" /></Relationships>
</file>

<file path=ppt/slides/_rels/slide6.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28.png" /><Relationship Id="rId3" Type="http://schemas.openxmlformats.org/officeDocument/2006/relationships/image" Target="../media/image29.png" /><Relationship Id="rId4" Type="http://schemas.openxmlformats.org/officeDocument/2006/relationships/image" Target="../media/image30.png" /></Relationships>
</file>

<file path=ppt/slides/_rels/slide7.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31.png" /><Relationship Id="rId3" Type="http://schemas.openxmlformats.org/officeDocument/2006/relationships/image" Target="../media/image32.png" /><Relationship Id="rId4" Type="http://schemas.openxmlformats.org/officeDocument/2006/relationships/image" Target="../media/image33.png" /><Relationship Id="rId5" Type="http://schemas.openxmlformats.org/officeDocument/2006/relationships/image" Target="../media/image34.png" /><Relationship Id="rId6" Type="http://schemas.openxmlformats.org/officeDocument/2006/relationships/image" Target="../media/image35.png" /><Relationship Id="rId7" Type="http://schemas.openxmlformats.org/officeDocument/2006/relationships/image" Target="../media/image36.png" /></Relationships>
</file>

<file path=ppt/slides/_rels/slide8.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37.png" /></Relationships>
</file>

<file path=ppt/slides/_rels/slide9.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38.png" /></Relationships>
</file>

<file path=ppt/slides/slide1.xml><?xml version="1.0" encoding="utf-8"?>
<p:sld xmlns:p="http://schemas.openxmlformats.org/presentationml/2006/main" xmlns:a="http://schemas.openxmlformats.org/drawingml/2006/main" xmlns:r="http://schemas.openxmlformats.org/officeDocument/2006/relationships" showMasterSp="0">
  <p:cSld>
    <p:spTree>
      <p:nvGrpSpPr>
        <p:cNvPr id="1" name=""/>
        <p:cNvGrpSpPr/>
        <p:nvPr/>
      </p:nvGrpSpPr>
      <p:grpSpPr>
        <a:xfrm>
          <a:off x="0" y="0"/>
          <a:ext cx="0" cy="0"/>
          <a:chOff x="0" y="0"/>
          <a:chExt cx="0" cy="0"/>
        </a:xfrm>
      </p:grpSpPr>
      <p:sp>
        <p:nvSpPr>
          <p:cNvPr id="1" name="object 1"/>
          <p:cNvSpPr/>
          <p:nvPr/>
        </p:nvSpPr>
        <p:spPr>
          <a:xfrm>
            <a:off x="0" y="0"/>
            <a:ext cx="10680700" cy="7556500"/>
          </a:xfrm>
          <a:prstGeom prst="rect">
            <a:avLst/>
          </a:prstGeom>
          <a:blipFill>
            <a:blip cstate="print" r:embed="rId2"/>
            <a:stretch>
              <a:fillRect/>
            </a:stretch>
          </a:blipFill>
        </p:spPr>
        <p:txBody>
          <a:bodyPr wrap="square" lIns="0" tIns="0" rIns="0" bIns="0" rtlCol="0">
            <a:spAutoFit/>
          </a:bodyPr>
          <a:lstStyle/>
          <a:p/>
        </p:txBody>
      </p:sp>
      <p:sp>
        <p:nvSpPr>
          <p:cNvPr id="3" name="object 3"/>
          <p:cNvSpPr txBox="1"/>
          <p:nvPr/>
        </p:nvSpPr>
        <p:spPr>
          <a:xfrm>
            <a:off x="6777000" y="411304"/>
            <a:ext cx="1333500" cy="676681"/>
          </a:xfrm>
          <a:prstGeom prst="rect">
            <a:avLst/>
          </a:prstGeom>
        </p:spPr>
        <p:txBody>
          <a:bodyPr wrap="square" lIns="0" tIns="0" rIns="0" bIns="0" rtlCol="0" vert="horz">
            <a:spAutoFit/>
          </a:bodyPr>
          <a:lstStyle/>
          <a:p>
            <a:pPr marL="0" marR="0">
              <a:lnSpc>
                <a:spcPts val="5028"/>
              </a:lnSpc>
              <a:spcBef>
                <a:spcPts val="0"/>
              </a:spcBef>
              <a:spcAft>
                <a:spcPts val="0"/>
              </a:spcAft>
            </a:pPr>
            <a:r>
              <a:rPr dirty="0" sz="3100">
                <a:solidFill>
                  <a:srgbClr val="221e1f"/>
                </a:solidFill>
                <a:latin typeface="CWBFQR+TBUDGoStd-Regular"/>
                <a:cs typeface="CWBFQR+TBUDGoStd-Regular"/>
              </a:rPr>
              <a:t>もくじ</a:t>
            </a:r>
          </a:p>
        </p:txBody>
      </p:sp>
      <p:sp>
        <p:nvSpPr>
          <p:cNvPr id="4" name="object 4"/>
          <p:cNvSpPr txBox="1"/>
          <p:nvPr/>
        </p:nvSpPr>
        <p:spPr>
          <a:xfrm>
            <a:off x="10558500" y="1378979"/>
            <a:ext cx="342900" cy="347091"/>
          </a:xfrm>
          <a:prstGeom prst="rect">
            <a:avLst/>
          </a:prstGeom>
        </p:spPr>
        <p:txBody>
          <a:bodyPr wrap="square" lIns="0" tIns="0" rIns="0" bIns="0" rtlCol="0" vert="horz">
            <a:spAutoFit/>
          </a:bodyPr>
          <a:lstStyle/>
          <a:p>
            <a:pPr marL="0" marR="0">
              <a:lnSpc>
                <a:spcPts val="2433"/>
              </a:lnSpc>
              <a:spcBef>
                <a:spcPts val="0"/>
              </a:spcBef>
              <a:spcAft>
                <a:spcPts val="0"/>
              </a:spcAft>
            </a:pPr>
            <a:r>
              <a:rPr dirty="0" sz="1500">
                <a:solidFill>
                  <a:srgbClr val="221e1f"/>
                </a:solidFill>
                <a:latin typeface="AOGMID+TBUDGoStd-Regular"/>
                <a:cs typeface="AOGMID+TBUDGoStd-Regular"/>
              </a:rPr>
              <a:t>お</a:t>
            </a:r>
          </a:p>
        </p:txBody>
      </p:sp>
      <p:sp>
        <p:nvSpPr>
          <p:cNvPr id="5" name="object 5"/>
          <p:cNvSpPr txBox="1"/>
          <p:nvPr/>
        </p:nvSpPr>
        <p:spPr>
          <a:xfrm>
            <a:off x="2594010" y="1515536"/>
            <a:ext cx="1739900" cy="553085"/>
          </a:xfrm>
          <a:prstGeom prst="rect">
            <a:avLst/>
          </a:prstGeom>
        </p:spPr>
        <p:txBody>
          <a:bodyPr wrap="square" lIns="0" tIns="0" rIns="0" bIns="0" rtlCol="0" vert="horz">
            <a:spAutoFit/>
          </a:bodyPr>
          <a:lstStyle/>
          <a:p>
            <a:pPr marL="0" marR="0">
              <a:lnSpc>
                <a:spcPts val="4055"/>
              </a:lnSpc>
              <a:spcBef>
                <a:spcPts val="0"/>
              </a:spcBef>
              <a:spcAft>
                <a:spcPts val="0"/>
              </a:spcAft>
            </a:pPr>
            <a:r>
              <a:rPr dirty="0" sz="2500">
                <a:solidFill>
                  <a:srgbClr val="221e1f"/>
                </a:solidFill>
                <a:latin typeface="CWBFQR+TBUDGoStd-Regular"/>
                <a:cs typeface="CWBFQR+TBUDGoStd-Regular"/>
              </a:rPr>
              <a:t>取扱説明書</a:t>
            </a:r>
          </a:p>
        </p:txBody>
      </p:sp>
      <p:sp>
        <p:nvSpPr>
          <p:cNvPr id="6" name="object 6"/>
          <p:cNvSpPr txBox="1"/>
          <p:nvPr/>
        </p:nvSpPr>
        <p:spPr>
          <a:xfrm>
            <a:off x="6777000" y="1625103"/>
            <a:ext cx="3322320" cy="1100683"/>
          </a:xfrm>
          <a:prstGeom prst="rect">
            <a:avLst/>
          </a:prstGeom>
        </p:spPr>
        <p:txBody>
          <a:bodyPr wrap="square" lIns="0" tIns="0" rIns="0" bIns="0" rtlCol="0" vert="horz">
            <a:spAutoFit/>
          </a:bodyPr>
          <a:lstStyle/>
          <a:p>
            <a:pPr marL="0" marR="0">
              <a:lnSpc>
                <a:spcPts val="2068"/>
              </a:lnSpc>
              <a:spcBef>
                <a:spcPts val="0"/>
              </a:spcBef>
              <a:spcAft>
                <a:spcPts val="0"/>
              </a:spcAft>
            </a:pPr>
            <a:r>
              <a:rPr dirty="0" sz="1300" spc="-11">
                <a:solidFill>
                  <a:srgbClr val="221e1f"/>
                </a:solidFill>
                <a:latin typeface="UDHRCB+TBUDGoStd-SuperLight"/>
                <a:cs typeface="UDHRCB+TBUDGoStd-SuperLight"/>
              </a:rPr>
              <a:t>安全上のご注意.</a:t>
            </a:r>
            <a:r>
              <a:rPr dirty="0" sz="1300">
                <a:solidFill>
                  <a:srgbClr val="221e1f"/>
                </a:solidFill>
                <a:latin typeface="KIKKCM+TBUDGoStd-SuperLight"/>
                <a:cs typeface="KIKKCM+TBUDGoStd-SuperLight"/>
              </a:rPr>
              <a:t>..................................</a:t>
            </a:r>
            <a:r>
              <a:rPr dirty="0" sz="1300" spc="-83">
                <a:solidFill>
                  <a:srgbClr val="221e1f"/>
                </a:solidFill>
                <a:latin typeface="Times New Roman"/>
                <a:cs typeface="Times New Roman"/>
              </a:rPr>
              <a:t> </a:t>
            </a:r>
            <a:r>
              <a:rPr dirty="0" sz="1300">
                <a:solidFill>
                  <a:srgbClr val="221e1f"/>
                </a:solidFill>
                <a:latin typeface="UDHRCB+TBUDGoStd-SuperLight"/>
                <a:cs typeface="UDHRCB+TBUDGoStd-SuperLight"/>
              </a:rPr>
              <a:t>4</a:t>
            </a:r>
          </a:p>
          <a:p>
            <a:pPr marL="0" marR="0">
              <a:lnSpc>
                <a:spcPts val="2068"/>
              </a:lnSpc>
              <a:spcBef>
                <a:spcPts val="31"/>
              </a:spcBef>
              <a:spcAft>
                <a:spcPts val="0"/>
              </a:spcAft>
            </a:pPr>
            <a:r>
              <a:rPr dirty="0" sz="1300" spc="-11">
                <a:solidFill>
                  <a:srgbClr val="221e1f"/>
                </a:solidFill>
                <a:latin typeface="UDHRCB+TBUDGoStd-SuperLight"/>
                <a:cs typeface="UDHRCB+TBUDGoStd-SuperLight"/>
              </a:rPr>
              <a:t>使用上のご注意.</a:t>
            </a:r>
            <a:r>
              <a:rPr dirty="0" sz="1300">
                <a:solidFill>
                  <a:srgbClr val="221e1f"/>
                </a:solidFill>
                <a:latin typeface="KIKKCM+TBUDGoStd-SuperLight"/>
                <a:cs typeface="KIKKCM+TBUDGoStd-SuperLight"/>
              </a:rPr>
              <a:t>..................................</a:t>
            </a:r>
            <a:r>
              <a:rPr dirty="0" sz="1300" spc="-83">
                <a:solidFill>
                  <a:srgbClr val="221e1f"/>
                </a:solidFill>
                <a:latin typeface="Times New Roman"/>
                <a:cs typeface="Times New Roman"/>
              </a:rPr>
              <a:t> </a:t>
            </a:r>
            <a:r>
              <a:rPr dirty="0" sz="1300">
                <a:solidFill>
                  <a:srgbClr val="221e1f"/>
                </a:solidFill>
                <a:latin typeface="UDHRCB+TBUDGoStd-SuperLight"/>
                <a:cs typeface="UDHRCB+TBUDGoStd-SuperLight"/>
              </a:rPr>
              <a:t>8</a:t>
            </a:r>
          </a:p>
          <a:p>
            <a:pPr marL="0" marR="0">
              <a:lnSpc>
                <a:spcPts val="2068"/>
              </a:lnSpc>
              <a:spcBef>
                <a:spcPts val="31"/>
              </a:spcBef>
              <a:spcAft>
                <a:spcPts val="0"/>
              </a:spcAft>
            </a:pPr>
            <a:r>
              <a:rPr dirty="0" sz="1300">
                <a:solidFill>
                  <a:srgbClr val="221e1f"/>
                </a:solidFill>
                <a:latin typeface="UDHRCB+TBUDGoStd-SuperLight"/>
                <a:cs typeface="UDHRCB+TBUDGoStd-SuperLight"/>
              </a:rPr>
              <a:t>各部の名称</a:t>
            </a:r>
            <a:r>
              <a:rPr dirty="0" sz="1300" spc="-195">
                <a:solidFill>
                  <a:srgbClr val="221e1f"/>
                </a:solidFill>
                <a:latin typeface="Times New Roman"/>
                <a:cs typeface="Times New Roman"/>
              </a:rPr>
              <a:t> </a:t>
            </a:r>
            <a:r>
              <a:rPr dirty="0" sz="1300">
                <a:solidFill>
                  <a:srgbClr val="221e1f"/>
                </a:solidFill>
                <a:latin typeface="UDHRCB+TBUDGoStd-SuperLight"/>
                <a:cs typeface="UDHRCB+TBUDGoStd-SuperLight"/>
              </a:rPr>
              <a:t>・</a:t>
            </a:r>
            <a:r>
              <a:rPr dirty="0" sz="1300" spc="-195">
                <a:solidFill>
                  <a:srgbClr val="221e1f"/>
                </a:solidFill>
                <a:latin typeface="Times New Roman"/>
                <a:cs typeface="Times New Roman"/>
              </a:rPr>
              <a:t> </a:t>
            </a:r>
            <a:r>
              <a:rPr dirty="0" sz="1300">
                <a:solidFill>
                  <a:srgbClr val="221e1f"/>
                </a:solidFill>
                <a:latin typeface="UDHRCB+TBUDGoStd-SuperLight"/>
                <a:cs typeface="UDHRCB+TBUDGoStd-SuperLight"/>
              </a:rPr>
              <a:t>付属品.</a:t>
            </a:r>
            <a:r>
              <a:rPr dirty="0" sz="1300">
                <a:solidFill>
                  <a:srgbClr val="221e1f"/>
                </a:solidFill>
                <a:latin typeface="KIKKCM+TBUDGoStd-SuperLight"/>
                <a:cs typeface="KIKKCM+TBUDGoStd-SuperLight"/>
              </a:rPr>
              <a:t>...........................</a:t>
            </a:r>
            <a:r>
              <a:rPr dirty="0" sz="1300" spc="-83">
                <a:solidFill>
                  <a:srgbClr val="221e1f"/>
                </a:solidFill>
                <a:latin typeface="Times New Roman"/>
                <a:cs typeface="Times New Roman"/>
              </a:rPr>
              <a:t> </a:t>
            </a:r>
            <a:r>
              <a:rPr dirty="0" sz="1300">
                <a:solidFill>
                  <a:srgbClr val="221e1f"/>
                </a:solidFill>
                <a:latin typeface="UDHRCB+TBUDGoStd-SuperLight"/>
                <a:cs typeface="UDHRCB+TBUDGoStd-SuperLight"/>
              </a:rPr>
              <a:t>9</a:t>
            </a:r>
          </a:p>
          <a:p>
            <a:pPr marL="0" marR="0">
              <a:lnSpc>
                <a:spcPts val="2068"/>
              </a:lnSpc>
              <a:spcBef>
                <a:spcPts val="31"/>
              </a:spcBef>
              <a:spcAft>
                <a:spcPts val="0"/>
              </a:spcAft>
            </a:pPr>
            <a:r>
              <a:rPr dirty="0" sz="1300" spc="-13">
                <a:solidFill>
                  <a:srgbClr val="221e1f"/>
                </a:solidFill>
                <a:latin typeface="UDHRCB+TBUDGoStd-SuperLight"/>
                <a:cs typeface="UDHRCB+TBUDGoStd-SuperLight"/>
              </a:rPr>
              <a:t>画面表示の状態と意味.</a:t>
            </a:r>
            <a:r>
              <a:rPr dirty="0" sz="1300">
                <a:solidFill>
                  <a:srgbClr val="221e1f"/>
                </a:solidFill>
                <a:latin typeface="KIKKCM+TBUDGoStd-SuperLight"/>
                <a:cs typeface="KIKKCM+TBUDGoStd-SuperLight"/>
              </a:rPr>
              <a:t>.......................</a:t>
            </a:r>
            <a:r>
              <a:rPr dirty="0" sz="1300">
                <a:solidFill>
                  <a:srgbClr val="221e1f"/>
                </a:solidFill>
                <a:latin typeface="UDHRCB+TBUDGoStd-SuperLight"/>
                <a:cs typeface="UDHRCB+TBUDGoStd-SuperLight"/>
              </a:rPr>
              <a:t>10</a:t>
            </a:r>
          </a:p>
        </p:txBody>
      </p:sp>
      <p:sp>
        <p:nvSpPr>
          <p:cNvPr id="7" name="object 7"/>
          <p:cNvSpPr txBox="1"/>
          <p:nvPr/>
        </p:nvSpPr>
        <p:spPr>
          <a:xfrm>
            <a:off x="2722915" y="1936922"/>
            <a:ext cx="1485900" cy="347091"/>
          </a:xfrm>
          <a:prstGeom prst="rect">
            <a:avLst/>
          </a:prstGeom>
        </p:spPr>
        <p:txBody>
          <a:bodyPr wrap="square" lIns="0" tIns="0" rIns="0" bIns="0" rtlCol="0" vert="horz">
            <a:spAutoFit/>
          </a:bodyPr>
          <a:lstStyle/>
          <a:p>
            <a:pPr marL="0" marR="0">
              <a:lnSpc>
                <a:spcPts val="2433"/>
              </a:lnSpc>
              <a:spcBef>
                <a:spcPts val="0"/>
              </a:spcBef>
              <a:spcAft>
                <a:spcPts val="0"/>
              </a:spcAft>
            </a:pPr>
            <a:r>
              <a:rPr dirty="0" sz="1500">
                <a:solidFill>
                  <a:srgbClr val="221e1f"/>
                </a:solidFill>
                <a:latin typeface="CWBFQR+TBUDGoStd-Regular"/>
                <a:cs typeface="CWBFQR+TBUDGoStd-Regular"/>
              </a:rPr>
              <a:t>（保証書付き）</a:t>
            </a:r>
          </a:p>
        </p:txBody>
      </p:sp>
      <p:sp>
        <p:nvSpPr>
          <p:cNvPr id="8" name="object 8"/>
          <p:cNvSpPr txBox="1"/>
          <p:nvPr/>
        </p:nvSpPr>
        <p:spPr>
          <a:xfrm>
            <a:off x="10558500" y="3509912"/>
            <a:ext cx="342900" cy="2192273"/>
          </a:xfrm>
          <a:prstGeom prst="rect">
            <a:avLst/>
          </a:prstGeom>
        </p:spPr>
        <p:txBody>
          <a:bodyPr wrap="square" lIns="0" tIns="0" rIns="0" bIns="0" rtlCol="0" vert="horz">
            <a:spAutoFit/>
          </a:bodyPr>
          <a:lstStyle/>
          <a:p>
            <a:pPr marL="0" marR="0">
              <a:lnSpc>
                <a:spcPts val="2433"/>
              </a:lnSpc>
              <a:spcBef>
                <a:spcPts val="0"/>
              </a:spcBef>
              <a:spcAft>
                <a:spcPts val="0"/>
              </a:spcAft>
            </a:pPr>
            <a:r>
              <a:rPr dirty="0" sz="1500">
                <a:solidFill>
                  <a:srgbClr val="221e1f"/>
                </a:solidFill>
                <a:latin typeface="AOGMID+TBUDGoStd-Regular"/>
                <a:cs typeface="AOGMID+TBUDGoStd-Regular"/>
              </a:rPr>
              <a:t>使</a:t>
            </a:r>
          </a:p>
          <a:p>
            <a:pPr marL="0" marR="0">
              <a:lnSpc>
                <a:spcPts val="2433"/>
              </a:lnSpc>
              <a:spcBef>
                <a:spcPts val="12145"/>
              </a:spcBef>
              <a:spcAft>
                <a:spcPts val="0"/>
              </a:spcAft>
            </a:pPr>
            <a:r>
              <a:rPr dirty="0" sz="1500">
                <a:solidFill>
                  <a:srgbClr val="221e1f"/>
                </a:solidFill>
                <a:latin typeface="AOGMID+TBUDGoStd-Regular"/>
                <a:cs typeface="AOGMID+TBUDGoStd-Regular"/>
              </a:rPr>
              <a:t>必</a:t>
            </a:r>
          </a:p>
        </p:txBody>
      </p:sp>
      <p:sp>
        <p:nvSpPr>
          <p:cNvPr id="9" name="object 9"/>
          <p:cNvSpPr txBox="1"/>
          <p:nvPr/>
        </p:nvSpPr>
        <p:spPr>
          <a:xfrm>
            <a:off x="6770396" y="3582694"/>
            <a:ext cx="3421380" cy="1100683"/>
          </a:xfrm>
          <a:prstGeom prst="rect">
            <a:avLst/>
          </a:prstGeom>
        </p:spPr>
        <p:txBody>
          <a:bodyPr wrap="square" lIns="0" tIns="0" rIns="0" bIns="0" rtlCol="0" vert="horz">
            <a:spAutoFit/>
          </a:bodyPr>
          <a:lstStyle/>
          <a:p>
            <a:pPr marL="0" marR="0">
              <a:lnSpc>
                <a:spcPts val="2068"/>
              </a:lnSpc>
              <a:spcBef>
                <a:spcPts val="0"/>
              </a:spcBef>
              <a:spcAft>
                <a:spcPts val="0"/>
              </a:spcAft>
            </a:pPr>
            <a:r>
              <a:rPr dirty="0" sz="1300" spc="-19">
                <a:solidFill>
                  <a:srgbClr val="221e1f"/>
                </a:solidFill>
                <a:latin typeface="UDHRCB+TBUDGoStd-SuperLight"/>
                <a:cs typeface="UDHRCB+TBUDGoStd-SuperLight"/>
              </a:rPr>
              <a:t>ご使用のながれ.</a:t>
            </a:r>
            <a:r>
              <a:rPr dirty="0" sz="1300">
                <a:solidFill>
                  <a:srgbClr val="221e1f"/>
                </a:solidFill>
                <a:latin typeface="KIKKCM+TBUDGoStd-SuperLight"/>
                <a:cs typeface="KIKKCM+TBUDGoStd-SuperLight"/>
              </a:rPr>
              <a:t>................................</a:t>
            </a:r>
            <a:r>
              <a:rPr dirty="0" sz="1300">
                <a:solidFill>
                  <a:srgbClr val="221e1f"/>
                </a:solidFill>
                <a:latin typeface="UDHRCB+TBUDGoStd-SuperLight"/>
                <a:cs typeface="UDHRCB+TBUDGoStd-SuperLight"/>
              </a:rPr>
              <a:t>11</a:t>
            </a:r>
          </a:p>
          <a:p>
            <a:pPr marL="6604" marR="0">
              <a:lnSpc>
                <a:spcPts val="2068"/>
              </a:lnSpc>
              <a:spcBef>
                <a:spcPts val="31"/>
              </a:spcBef>
              <a:spcAft>
                <a:spcPts val="0"/>
              </a:spcAft>
            </a:pPr>
            <a:r>
              <a:rPr dirty="0" sz="1300" spc="-52">
                <a:solidFill>
                  <a:srgbClr val="221e1f"/>
                </a:solidFill>
                <a:latin typeface="UDHRCB+TBUDGoStd-SuperLight"/>
                <a:cs typeface="UDHRCB+TBUDGoStd-SuperLight"/>
              </a:rPr>
              <a:t>準備する.</a:t>
            </a:r>
            <a:r>
              <a:rPr dirty="0" sz="1300">
                <a:solidFill>
                  <a:srgbClr val="221e1f"/>
                </a:solidFill>
                <a:latin typeface="KIKKCM+TBUDGoStd-SuperLight"/>
                <a:cs typeface="KIKKCM+TBUDGoStd-SuperLight"/>
              </a:rPr>
              <a:t>.........................................</a:t>
            </a:r>
            <a:r>
              <a:rPr dirty="0" sz="1300">
                <a:solidFill>
                  <a:srgbClr val="221e1f"/>
                </a:solidFill>
                <a:latin typeface="UDHRCB+TBUDGoStd-SuperLight"/>
                <a:cs typeface="UDHRCB+TBUDGoStd-SuperLight"/>
              </a:rPr>
              <a:t>12</a:t>
            </a:r>
          </a:p>
          <a:p>
            <a:pPr marL="6604" marR="0">
              <a:lnSpc>
                <a:spcPts val="2068"/>
              </a:lnSpc>
              <a:spcBef>
                <a:spcPts val="31"/>
              </a:spcBef>
              <a:spcAft>
                <a:spcPts val="0"/>
              </a:spcAft>
            </a:pPr>
            <a:r>
              <a:rPr dirty="0" sz="1300" spc="-52">
                <a:solidFill>
                  <a:srgbClr val="221e1f"/>
                </a:solidFill>
                <a:latin typeface="UDHRCB+TBUDGoStd-SuperLight"/>
                <a:cs typeface="UDHRCB+TBUDGoStd-SuperLight"/>
              </a:rPr>
              <a:t>使用する.</a:t>
            </a:r>
            <a:r>
              <a:rPr dirty="0" sz="1300">
                <a:solidFill>
                  <a:srgbClr val="221e1f"/>
                </a:solidFill>
                <a:latin typeface="KIKKCM+TBUDGoStd-SuperLight"/>
                <a:cs typeface="KIKKCM+TBUDGoStd-SuperLight"/>
              </a:rPr>
              <a:t>.........................................</a:t>
            </a:r>
            <a:r>
              <a:rPr dirty="0" sz="1300">
                <a:solidFill>
                  <a:srgbClr val="221e1f"/>
                </a:solidFill>
                <a:latin typeface="UDHRCB+TBUDGoStd-SuperLight"/>
                <a:cs typeface="UDHRCB+TBUDGoStd-SuperLight"/>
              </a:rPr>
              <a:t>15</a:t>
            </a:r>
          </a:p>
          <a:p>
            <a:pPr marL="0" marR="0">
              <a:lnSpc>
                <a:spcPts val="2068"/>
              </a:lnSpc>
              <a:spcBef>
                <a:spcPts val="31"/>
              </a:spcBef>
              <a:spcAft>
                <a:spcPts val="0"/>
              </a:spcAft>
            </a:pPr>
            <a:r>
              <a:rPr dirty="0" sz="1300" spc="-58">
                <a:solidFill>
                  <a:srgbClr val="221e1f"/>
                </a:solidFill>
                <a:latin typeface="UDHRCB+TBUDGoStd-SuperLight"/>
                <a:cs typeface="UDHRCB+TBUDGoStd-SuperLight"/>
              </a:rPr>
              <a:t>ご使用後は（本品のお手入れ</a:t>
            </a:r>
            <a:r>
              <a:rPr dirty="0" sz="1300" spc="-247">
                <a:solidFill>
                  <a:srgbClr val="221e1f"/>
                </a:solidFill>
                <a:latin typeface="Times New Roman"/>
                <a:cs typeface="Times New Roman"/>
              </a:rPr>
              <a:t> </a:t>
            </a:r>
            <a:r>
              <a:rPr dirty="0" sz="1300">
                <a:solidFill>
                  <a:srgbClr val="221e1f"/>
                </a:solidFill>
                <a:latin typeface="UDHRCB+TBUDGoStd-SuperLight"/>
                <a:cs typeface="UDHRCB+TBUDGoStd-SuperLight"/>
              </a:rPr>
              <a:t>・</a:t>
            </a:r>
            <a:r>
              <a:rPr dirty="0" sz="1300" spc="-221">
                <a:solidFill>
                  <a:srgbClr val="221e1f"/>
                </a:solidFill>
                <a:latin typeface="Times New Roman"/>
                <a:cs typeface="Times New Roman"/>
              </a:rPr>
              <a:t> </a:t>
            </a:r>
            <a:r>
              <a:rPr dirty="0" sz="1300" spc="-124">
                <a:solidFill>
                  <a:srgbClr val="221e1f"/>
                </a:solidFill>
                <a:latin typeface="UDHRCB+TBUDGoStd-SuperLight"/>
                <a:cs typeface="UDHRCB+TBUDGoStd-SuperLight"/>
              </a:rPr>
              <a:t>保管）.</a:t>
            </a:r>
            <a:r>
              <a:rPr dirty="0" sz="1300">
                <a:solidFill>
                  <a:srgbClr val="221e1f"/>
                </a:solidFill>
                <a:latin typeface="KIKKCM+TBUDGoStd-SuperLight"/>
                <a:cs typeface="KIKKCM+TBUDGoStd-SuperLight"/>
              </a:rPr>
              <a:t>...</a:t>
            </a:r>
            <a:r>
              <a:rPr dirty="0" sz="1300">
                <a:solidFill>
                  <a:srgbClr val="221e1f"/>
                </a:solidFill>
                <a:latin typeface="UDHRCB+TBUDGoStd-SuperLight"/>
                <a:cs typeface="UDHRCB+TBUDGoStd-SuperLight"/>
              </a:rPr>
              <a:t>25</a:t>
            </a:r>
          </a:p>
        </p:txBody>
      </p:sp>
      <p:sp>
        <p:nvSpPr>
          <p:cNvPr id="10" name="object 10"/>
          <p:cNvSpPr txBox="1"/>
          <p:nvPr/>
        </p:nvSpPr>
        <p:spPr>
          <a:xfrm>
            <a:off x="2976852" y="4798232"/>
            <a:ext cx="974216" cy="582168"/>
          </a:xfrm>
          <a:prstGeom prst="rect">
            <a:avLst/>
          </a:prstGeom>
        </p:spPr>
        <p:txBody>
          <a:bodyPr wrap="square" lIns="0" tIns="0" rIns="0" bIns="0" rtlCol="0" vert="horz">
            <a:spAutoFit/>
          </a:bodyPr>
          <a:lstStyle/>
          <a:p>
            <a:pPr marL="0" marR="0">
              <a:lnSpc>
                <a:spcPts val="4284"/>
              </a:lnSpc>
              <a:spcBef>
                <a:spcPts val="0"/>
              </a:spcBef>
              <a:spcAft>
                <a:spcPts val="0"/>
              </a:spcAft>
            </a:pPr>
            <a:r>
              <a:rPr dirty="0" sz="1500" spc="-17">
                <a:solidFill>
                  <a:srgbClr val="221e1f"/>
                </a:solidFill>
                <a:latin typeface="PHGSTH+SourceHanSans-Regular"/>
                <a:cs typeface="PHGSTH+SourceHanSans-Regular"/>
              </a:rPr>
              <a:t>Foot</a:t>
            </a:r>
            <a:r>
              <a:rPr dirty="0" sz="1500" spc="17">
                <a:solidFill>
                  <a:srgbClr val="221e1f"/>
                </a:solidFill>
                <a:latin typeface="PHGSTH+SourceHanSans-Regular"/>
                <a:cs typeface="PHGSTH+SourceHanSans-Regular"/>
              </a:rPr>
              <a:t> </a:t>
            </a:r>
            <a:r>
              <a:rPr dirty="0" sz="1500">
                <a:solidFill>
                  <a:srgbClr val="221e1f"/>
                </a:solidFill>
                <a:latin typeface="PHGSTH+SourceHanSans-Regular"/>
                <a:cs typeface="PHGSTH+SourceHanSans-Regular"/>
              </a:rPr>
              <a:t>Fit</a:t>
            </a:r>
            <a:r>
              <a:rPr dirty="0" sz="1500">
                <a:solidFill>
                  <a:srgbClr val="221e1f"/>
                </a:solidFill>
                <a:latin typeface="PHGSTH+SourceHanSans-Regular"/>
                <a:cs typeface="PHGSTH+SourceHanSans-Regular"/>
              </a:rPr>
              <a:t> </a:t>
            </a:r>
            <a:r>
              <a:rPr dirty="0" sz="1500">
                <a:solidFill>
                  <a:srgbClr val="221e1f"/>
                </a:solidFill>
                <a:latin typeface="PHGSTH+SourceHanSans-Regular"/>
                <a:cs typeface="PHGSTH+SourceHanSans-Regular"/>
              </a:rPr>
              <a:t>3</a:t>
            </a:r>
          </a:p>
        </p:txBody>
      </p:sp>
      <p:sp>
        <p:nvSpPr>
          <p:cNvPr id="11" name="object 11"/>
          <p:cNvSpPr txBox="1"/>
          <p:nvPr/>
        </p:nvSpPr>
        <p:spPr>
          <a:xfrm>
            <a:off x="2947074" y="5078677"/>
            <a:ext cx="1207833" cy="665297"/>
          </a:xfrm>
          <a:prstGeom prst="rect">
            <a:avLst/>
          </a:prstGeom>
        </p:spPr>
        <p:txBody>
          <a:bodyPr wrap="square" lIns="0" tIns="0" rIns="0" bIns="0" rtlCol="0" vert="horz">
            <a:spAutoFit/>
          </a:bodyPr>
          <a:lstStyle/>
          <a:p>
            <a:pPr marL="0" marR="0">
              <a:lnSpc>
                <a:spcPts val="3141"/>
              </a:lnSpc>
              <a:spcBef>
                <a:spcPts val="0"/>
              </a:spcBef>
              <a:spcAft>
                <a:spcPts val="0"/>
              </a:spcAft>
            </a:pPr>
            <a:r>
              <a:rPr dirty="0" sz="1100" spc="-196">
                <a:solidFill>
                  <a:srgbClr val="221e1f"/>
                </a:solidFill>
                <a:latin typeface="PHGSTH+SourceHanSans-Regular"/>
                <a:cs typeface="PHGSTH+SourceHanSans-Regular"/>
              </a:rPr>
              <a:t>フットフィット</a:t>
            </a:r>
            <a:r>
              <a:rPr dirty="0" sz="1100" spc="-325">
                <a:solidFill>
                  <a:srgbClr val="221e1f"/>
                </a:solidFill>
                <a:latin typeface="PHGSTH+SourceHanSans-Regular"/>
                <a:cs typeface="PHGSTH+SourceHanSans-Regular"/>
              </a:rPr>
              <a:t> </a:t>
            </a:r>
            <a:r>
              <a:rPr dirty="0" sz="1100">
                <a:solidFill>
                  <a:srgbClr val="221e1f"/>
                </a:solidFill>
                <a:latin typeface="PHGSTH+SourceHanSans-Regular"/>
                <a:cs typeface="PHGSTH+SourceHanSans-Regular"/>
              </a:rPr>
              <a:t>3</a:t>
            </a:r>
          </a:p>
          <a:p>
            <a:pPr marL="263650" marR="0">
              <a:lnSpc>
                <a:spcPts val="1901"/>
              </a:lnSpc>
              <a:spcBef>
                <a:spcPts val="0"/>
              </a:spcBef>
              <a:spcAft>
                <a:spcPts val="0"/>
              </a:spcAft>
            </a:pPr>
            <a:r>
              <a:rPr dirty="0" sz="1000">
                <a:solidFill>
                  <a:srgbClr val="221e1f"/>
                </a:solidFill>
                <a:latin typeface="PHGSTH+SourceHanSans-Regular"/>
                <a:cs typeface="PHGSTH+SourceHanSans-Regular"/>
              </a:rPr>
              <a:t>SE-BZ</a:t>
            </a:r>
          </a:p>
        </p:txBody>
      </p:sp>
      <p:sp>
        <p:nvSpPr>
          <p:cNvPr id="12" name="object 12"/>
          <p:cNvSpPr txBox="1"/>
          <p:nvPr/>
        </p:nvSpPr>
        <p:spPr>
          <a:xfrm>
            <a:off x="6760491" y="5142228"/>
            <a:ext cx="3381756" cy="1900593"/>
          </a:xfrm>
          <a:prstGeom prst="rect">
            <a:avLst/>
          </a:prstGeom>
        </p:spPr>
        <p:txBody>
          <a:bodyPr wrap="square" lIns="0" tIns="0" rIns="0" bIns="0" rtlCol="0" vert="horz">
            <a:spAutoFit/>
          </a:bodyPr>
          <a:lstStyle/>
          <a:p>
            <a:pPr marL="13206" marR="0">
              <a:lnSpc>
                <a:spcPts val="2068"/>
              </a:lnSpc>
              <a:spcBef>
                <a:spcPts val="0"/>
              </a:spcBef>
              <a:spcAft>
                <a:spcPts val="0"/>
              </a:spcAft>
            </a:pPr>
            <a:r>
              <a:rPr dirty="0" sz="1300" spc="-49">
                <a:solidFill>
                  <a:srgbClr val="221e1f"/>
                </a:solidFill>
                <a:latin typeface="UDHRCB+TBUDGoStd-SuperLight"/>
                <a:cs typeface="UDHRCB+TBUDGoStd-SuperLight"/>
              </a:rPr>
              <a:t>お知らせ.</a:t>
            </a:r>
            <a:r>
              <a:rPr dirty="0" sz="1300">
                <a:solidFill>
                  <a:srgbClr val="221e1f"/>
                </a:solidFill>
                <a:latin typeface="KIKKCM+TBUDGoStd-SuperLight"/>
                <a:cs typeface="KIKKCM+TBUDGoStd-SuperLight"/>
              </a:rPr>
              <a:t>..........................................</a:t>
            </a:r>
            <a:r>
              <a:rPr dirty="0" sz="1300">
                <a:solidFill>
                  <a:srgbClr val="221e1f"/>
                </a:solidFill>
                <a:latin typeface="UDHRCB+TBUDGoStd-SuperLight"/>
                <a:cs typeface="UDHRCB+TBUDGoStd-SuperLight"/>
              </a:rPr>
              <a:t>26</a:t>
            </a:r>
          </a:p>
          <a:p>
            <a:pPr marL="16509" marR="0">
              <a:lnSpc>
                <a:spcPts val="2068"/>
              </a:lnSpc>
              <a:spcBef>
                <a:spcPts val="31"/>
              </a:spcBef>
              <a:spcAft>
                <a:spcPts val="0"/>
              </a:spcAft>
            </a:pPr>
            <a:r>
              <a:rPr dirty="0" sz="1300">
                <a:solidFill>
                  <a:srgbClr val="221e1f"/>
                </a:solidFill>
                <a:latin typeface="UDHRCB+TBUDGoStd-SuperLight"/>
                <a:cs typeface="UDHRCB+TBUDGoStd-SuperLight"/>
              </a:rPr>
              <a:t>故</a:t>
            </a:r>
            <a:r>
              <a:rPr dirty="0" sz="1300" spc="-325">
                <a:solidFill>
                  <a:srgbClr val="221e1f"/>
                </a:solidFill>
                <a:latin typeface="Times New Roman"/>
                <a:cs typeface="Times New Roman"/>
              </a:rPr>
              <a:t> </a:t>
            </a:r>
            <a:r>
              <a:rPr dirty="0" sz="1300">
                <a:solidFill>
                  <a:srgbClr val="221e1f"/>
                </a:solidFill>
                <a:latin typeface="UDHRCB+TBUDGoStd-SuperLight"/>
                <a:cs typeface="UDHRCB+TBUDGoStd-SuperLight"/>
              </a:rPr>
              <a:t>障</a:t>
            </a:r>
            <a:r>
              <a:rPr dirty="0" sz="1300" spc="-351">
                <a:solidFill>
                  <a:srgbClr val="221e1f"/>
                </a:solidFill>
                <a:latin typeface="Times New Roman"/>
                <a:cs typeface="Times New Roman"/>
              </a:rPr>
              <a:t> </a:t>
            </a:r>
            <a:r>
              <a:rPr dirty="0" sz="1300" spc="-90">
                <a:solidFill>
                  <a:srgbClr val="221e1f"/>
                </a:solidFill>
                <a:latin typeface="UDHRCB+TBUDGoStd-SuperLight"/>
                <a:cs typeface="UDHRCB+TBUDGoStd-SuperLight"/>
              </a:rPr>
              <a:t>かな？と思ったら.</a:t>
            </a:r>
            <a:r>
              <a:rPr dirty="0" sz="1300">
                <a:solidFill>
                  <a:srgbClr val="221e1f"/>
                </a:solidFill>
                <a:latin typeface="KIKKCM+TBUDGoStd-SuperLight"/>
                <a:cs typeface="KIKKCM+TBUDGoStd-SuperLight"/>
              </a:rPr>
              <a:t>........................</a:t>
            </a:r>
            <a:r>
              <a:rPr dirty="0" sz="1300">
                <a:solidFill>
                  <a:srgbClr val="221e1f"/>
                </a:solidFill>
                <a:latin typeface="UDHRCB+TBUDGoStd-SuperLight"/>
                <a:cs typeface="UDHRCB+TBUDGoStd-SuperLight"/>
              </a:rPr>
              <a:t>27</a:t>
            </a:r>
          </a:p>
          <a:p>
            <a:pPr marL="0" marR="0">
              <a:lnSpc>
                <a:spcPts val="2068"/>
              </a:lnSpc>
              <a:spcBef>
                <a:spcPts val="31"/>
              </a:spcBef>
              <a:spcAft>
                <a:spcPts val="0"/>
              </a:spcAft>
            </a:pPr>
            <a:r>
              <a:rPr dirty="0" sz="1300" spc="-78">
                <a:solidFill>
                  <a:srgbClr val="221e1f"/>
                </a:solidFill>
                <a:latin typeface="UDHRCB+TBUDGoStd-SuperLight"/>
                <a:cs typeface="UDHRCB+TBUDGoStd-SuperLight"/>
              </a:rPr>
              <a:t>リモコンの紛失</a:t>
            </a:r>
            <a:r>
              <a:rPr dirty="0" sz="1300" spc="-195">
                <a:solidFill>
                  <a:srgbClr val="221e1f"/>
                </a:solidFill>
                <a:latin typeface="Times New Roman"/>
                <a:cs typeface="Times New Roman"/>
              </a:rPr>
              <a:t> </a:t>
            </a:r>
            <a:r>
              <a:rPr dirty="0" sz="1300">
                <a:solidFill>
                  <a:srgbClr val="221e1f"/>
                </a:solidFill>
                <a:latin typeface="UDHRCB+TBUDGoStd-SuperLight"/>
                <a:cs typeface="UDHRCB+TBUDGoStd-SuperLight"/>
              </a:rPr>
              <a:t>・</a:t>
            </a:r>
            <a:r>
              <a:rPr dirty="0" sz="1300" spc="-195">
                <a:solidFill>
                  <a:srgbClr val="221e1f"/>
                </a:solidFill>
                <a:latin typeface="Times New Roman"/>
                <a:cs typeface="Times New Roman"/>
              </a:rPr>
              <a:t> </a:t>
            </a:r>
            <a:r>
              <a:rPr dirty="0" sz="1300" spc="-10">
                <a:solidFill>
                  <a:srgbClr val="221e1f"/>
                </a:solidFill>
                <a:latin typeface="UDHRCB+TBUDGoStd-SuperLight"/>
                <a:cs typeface="UDHRCB+TBUDGoStd-SuperLight"/>
              </a:rPr>
              <a:t>故障時は.</a:t>
            </a:r>
            <a:r>
              <a:rPr dirty="0" sz="1300">
                <a:solidFill>
                  <a:srgbClr val="221e1f"/>
                </a:solidFill>
                <a:latin typeface="KIKKCM+TBUDGoStd-SuperLight"/>
                <a:cs typeface="KIKKCM+TBUDGoStd-SuperLight"/>
              </a:rPr>
              <a:t>.................</a:t>
            </a:r>
            <a:r>
              <a:rPr dirty="0" sz="1300">
                <a:solidFill>
                  <a:srgbClr val="221e1f"/>
                </a:solidFill>
                <a:latin typeface="UDHRCB+TBUDGoStd-SuperLight"/>
                <a:cs typeface="UDHRCB+TBUDGoStd-SuperLight"/>
              </a:rPr>
              <a:t>30</a:t>
            </a:r>
          </a:p>
          <a:p>
            <a:pPr marL="16509" marR="0">
              <a:lnSpc>
                <a:spcPts val="2068"/>
              </a:lnSpc>
              <a:spcBef>
                <a:spcPts val="31"/>
              </a:spcBef>
              <a:spcAft>
                <a:spcPts val="0"/>
              </a:spcAft>
            </a:pPr>
            <a:r>
              <a:rPr dirty="0" sz="1300" spc="-10">
                <a:solidFill>
                  <a:srgbClr val="221e1f"/>
                </a:solidFill>
                <a:latin typeface="UDHRCB+TBUDGoStd-SuperLight"/>
                <a:cs typeface="UDHRCB+TBUDGoStd-SuperLight"/>
              </a:rPr>
              <a:t>主な仕様.</a:t>
            </a:r>
            <a:r>
              <a:rPr dirty="0" sz="1300">
                <a:solidFill>
                  <a:srgbClr val="221e1f"/>
                </a:solidFill>
                <a:latin typeface="KIKKCM+TBUDGoStd-SuperLight"/>
                <a:cs typeface="KIKKCM+TBUDGoStd-SuperLight"/>
              </a:rPr>
              <a:t>.........................................</a:t>
            </a:r>
            <a:r>
              <a:rPr dirty="0" sz="1300">
                <a:solidFill>
                  <a:srgbClr val="221e1f"/>
                </a:solidFill>
                <a:latin typeface="UDHRCB+TBUDGoStd-SuperLight"/>
                <a:cs typeface="UDHRCB+TBUDGoStd-SuperLight"/>
              </a:rPr>
              <a:t>30</a:t>
            </a:r>
          </a:p>
          <a:p>
            <a:pPr marL="16509" marR="0">
              <a:lnSpc>
                <a:spcPts val="2068"/>
              </a:lnSpc>
              <a:spcBef>
                <a:spcPts val="31"/>
              </a:spcBef>
              <a:spcAft>
                <a:spcPts val="0"/>
              </a:spcAft>
            </a:pPr>
            <a:r>
              <a:rPr dirty="0" sz="1300">
                <a:solidFill>
                  <a:srgbClr val="221e1f"/>
                </a:solidFill>
                <a:latin typeface="UDHRCB+TBUDGoStd-SuperLight"/>
                <a:cs typeface="UDHRCB+TBUDGoStd-SuperLight"/>
              </a:rPr>
              <a:t>保証</a:t>
            </a:r>
            <a:r>
              <a:rPr dirty="0" sz="1300" spc="-195">
                <a:solidFill>
                  <a:srgbClr val="221e1f"/>
                </a:solidFill>
                <a:latin typeface="Times New Roman"/>
                <a:cs typeface="Times New Roman"/>
              </a:rPr>
              <a:t> </a:t>
            </a:r>
            <a:r>
              <a:rPr dirty="0" sz="1300" spc="-74">
                <a:solidFill>
                  <a:srgbClr val="221e1f"/>
                </a:solidFill>
                <a:latin typeface="UDHRCB+TBUDGoStd-SuperLight"/>
                <a:cs typeface="UDHRCB+TBUDGoStd-SuperLight"/>
              </a:rPr>
              <a:t>・アフターサービス.</a:t>
            </a:r>
            <a:r>
              <a:rPr dirty="0" sz="1300">
                <a:solidFill>
                  <a:srgbClr val="221e1f"/>
                </a:solidFill>
                <a:latin typeface="KIKKCM+TBUDGoStd-SuperLight"/>
                <a:cs typeface="KIKKCM+TBUDGoStd-SuperLight"/>
              </a:rPr>
              <a:t>.....................</a:t>
            </a:r>
            <a:r>
              <a:rPr dirty="0" sz="1300">
                <a:solidFill>
                  <a:srgbClr val="221e1f"/>
                </a:solidFill>
                <a:latin typeface="UDHRCB+TBUDGoStd-SuperLight"/>
                <a:cs typeface="UDHRCB+TBUDGoStd-SuperLight"/>
              </a:rPr>
              <a:t>31</a:t>
            </a:r>
          </a:p>
          <a:p>
            <a:pPr marL="16509" marR="0">
              <a:lnSpc>
                <a:spcPts val="2068"/>
              </a:lnSpc>
              <a:spcBef>
                <a:spcPts val="31"/>
              </a:spcBef>
              <a:spcAft>
                <a:spcPts val="0"/>
              </a:spcAft>
            </a:pPr>
            <a:r>
              <a:rPr dirty="0" sz="1300">
                <a:solidFill>
                  <a:srgbClr val="221e1f"/>
                </a:solidFill>
                <a:latin typeface="UDHRCB+TBUDGoStd-SuperLight"/>
                <a:cs typeface="UDHRCB+TBUDGoStd-SuperLight"/>
              </a:rPr>
              <a:t>無償修理規定.</a:t>
            </a:r>
            <a:r>
              <a:rPr dirty="0" sz="1300">
                <a:solidFill>
                  <a:srgbClr val="221e1f"/>
                </a:solidFill>
                <a:latin typeface="KIKKCM+TBUDGoStd-SuperLight"/>
                <a:cs typeface="KIKKCM+TBUDGoStd-SuperLight"/>
              </a:rPr>
              <a:t>...................................</a:t>
            </a:r>
            <a:r>
              <a:rPr dirty="0" sz="1300">
                <a:solidFill>
                  <a:srgbClr val="221e1f"/>
                </a:solidFill>
                <a:latin typeface="UDHRCB+TBUDGoStd-SuperLight"/>
                <a:cs typeface="UDHRCB+TBUDGoStd-SuperLight"/>
              </a:rPr>
              <a:t>31</a:t>
            </a:r>
          </a:p>
          <a:p>
            <a:pPr marL="16509" marR="0">
              <a:lnSpc>
                <a:spcPts val="2068"/>
              </a:lnSpc>
              <a:spcBef>
                <a:spcPts val="31"/>
              </a:spcBef>
              <a:spcAft>
                <a:spcPts val="0"/>
              </a:spcAft>
            </a:pPr>
            <a:r>
              <a:rPr dirty="0" sz="1300">
                <a:solidFill>
                  <a:srgbClr val="221e1f"/>
                </a:solidFill>
                <a:latin typeface="UDHRCB+TBUDGoStd-SuperLight"/>
                <a:cs typeface="UDHRCB+TBUDGoStd-SuperLight"/>
              </a:rPr>
              <a:t>保証書.</a:t>
            </a:r>
            <a:r>
              <a:rPr dirty="0" sz="1300">
                <a:solidFill>
                  <a:srgbClr val="221e1f"/>
                </a:solidFill>
                <a:latin typeface="KIKKCM+TBUDGoStd-SuperLight"/>
                <a:cs typeface="KIKKCM+TBUDGoStd-SuperLight"/>
              </a:rPr>
              <a:t>.......................................</a:t>
            </a:r>
            <a:r>
              <a:rPr dirty="0" sz="1300" spc="-109">
                <a:solidFill>
                  <a:srgbClr val="221e1f"/>
                </a:solidFill>
                <a:latin typeface="Times New Roman"/>
                <a:cs typeface="Times New Roman"/>
              </a:rPr>
              <a:t> </a:t>
            </a:r>
            <a:r>
              <a:rPr dirty="0" sz="1300">
                <a:solidFill>
                  <a:srgbClr val="221e1f"/>
                </a:solidFill>
                <a:latin typeface="UDHRCB+TBUDGoStd-SuperLight"/>
                <a:cs typeface="UDHRCB+TBUDGoStd-SuperLight"/>
              </a:rPr>
              <a:t>裏表紙</a:t>
            </a:r>
          </a:p>
        </p:txBody>
      </p:sp>
      <p:sp>
        <p:nvSpPr>
          <p:cNvPr id="13" name="object 13"/>
          <p:cNvSpPr txBox="1"/>
          <p:nvPr/>
        </p:nvSpPr>
        <p:spPr>
          <a:xfrm>
            <a:off x="677981" y="6167145"/>
            <a:ext cx="5885689" cy="507956"/>
          </a:xfrm>
          <a:prstGeom prst="rect">
            <a:avLst/>
          </a:prstGeom>
        </p:spPr>
        <p:txBody>
          <a:bodyPr wrap="square" lIns="0" tIns="0" rIns="0" bIns="0" rtlCol="0" vert="horz">
            <a:spAutoFit/>
          </a:bodyPr>
          <a:lstStyle/>
          <a:p>
            <a:pPr marL="3017" marR="0">
              <a:lnSpc>
                <a:spcPts val="1899"/>
              </a:lnSpc>
              <a:spcBef>
                <a:spcPts val="0"/>
              </a:spcBef>
              <a:spcAft>
                <a:spcPts val="0"/>
              </a:spcAft>
            </a:pPr>
            <a:r>
              <a:rPr dirty="0" sz="1200" spc="-79">
                <a:solidFill>
                  <a:srgbClr val="221e1f"/>
                </a:solidFill>
                <a:latin typeface="UDHRCB+TBUDGoStd-SuperLight"/>
                <a:cs typeface="UDHRCB+TBUDGoStd-SuperLight"/>
              </a:rPr>
              <a:t>本品は電気刺激を通じて、ふくらはぎ、前すね、足裏の筋肉をトレーニングすること</a:t>
            </a:r>
          </a:p>
          <a:p>
            <a:pPr marL="0" marR="0">
              <a:lnSpc>
                <a:spcPts val="1800"/>
              </a:lnSpc>
              <a:spcBef>
                <a:spcPts val="0"/>
              </a:spcBef>
              <a:spcAft>
                <a:spcPts val="0"/>
              </a:spcAft>
            </a:pPr>
            <a:r>
              <a:rPr dirty="0" sz="1200" spc="-96">
                <a:solidFill>
                  <a:srgbClr val="221e1f"/>
                </a:solidFill>
                <a:latin typeface="UDHRCB+TBUDGoStd-SuperLight"/>
                <a:cs typeface="UDHRCB+TBUDGoStd-SuperLight"/>
              </a:rPr>
              <a:t>を目的としています（医療機器ではありません）。</a:t>
            </a:r>
          </a:p>
        </p:txBody>
      </p:sp>
      <p:sp>
        <p:nvSpPr>
          <p:cNvPr id="14" name="object 14"/>
          <p:cNvSpPr txBox="1"/>
          <p:nvPr/>
        </p:nvSpPr>
        <p:spPr>
          <a:xfrm>
            <a:off x="540000" y="6746970"/>
            <a:ext cx="1642872" cy="280568"/>
          </a:xfrm>
          <a:prstGeom prst="rect">
            <a:avLst/>
          </a:prstGeom>
        </p:spPr>
        <p:txBody>
          <a:bodyPr wrap="square" lIns="0" tIns="0" rIns="0" bIns="0" rtlCol="0" vert="horz">
            <a:spAutoFit/>
          </a:bodyPr>
          <a:lstStyle/>
          <a:p>
            <a:pPr marL="0" marR="0">
              <a:lnSpc>
                <a:spcPts val="1909"/>
              </a:lnSpc>
              <a:spcBef>
                <a:spcPts val="0"/>
              </a:spcBef>
              <a:spcAft>
                <a:spcPts val="0"/>
              </a:spcAft>
            </a:pPr>
            <a:r>
              <a:rPr dirty="0" sz="1200" spc="-37">
                <a:solidFill>
                  <a:srgbClr val="221e1f"/>
                </a:solidFill>
                <a:latin typeface="UDHRCB+TBUDGoStd-SuperLight"/>
                <a:cs typeface="UDHRCB+TBUDGoStd-SuperLight"/>
              </a:rPr>
              <a:t>•.本品は屋内用です。</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showMasterSp="0">
  <p:cSld>
    <p:spTree>
      <p:nvGrpSpPr>
        <p:cNvPr id="1" name=""/>
        <p:cNvGrpSpPr/>
        <p:nvPr/>
      </p:nvGrpSpPr>
      <p:grpSpPr>
        <a:xfrm>
          <a:off x="0" y="0"/>
          <a:ext cx="0" cy="0"/>
          <a:chOff x="0" y="0"/>
          <a:chExt cx="0" cy="0"/>
        </a:xfrm>
      </p:grpSpPr>
      <p:sp>
        <p:nvSpPr>
          <p:cNvPr id="1" name="object 1"/>
          <p:cNvSpPr/>
          <p:nvPr/>
        </p:nvSpPr>
        <p:spPr>
          <a:xfrm>
            <a:off x="4006740" y="1361503"/>
            <a:ext cx="2692335" cy="1620424"/>
          </a:xfrm>
          <a:prstGeom prst="rect">
            <a:avLst/>
          </a:prstGeom>
          <a:blipFill>
            <a:blip cstate="print" r:embed="rId2"/>
            <a:stretch>
              <a:fillRect/>
            </a:stretch>
          </a:blipFill>
        </p:spPr>
        <p:txBody>
          <a:bodyPr wrap="square" lIns="0" tIns="0" rIns="0" bIns="0" rtlCol="0">
            <a:spAutoFit/>
          </a:bodyPr>
          <a:lstStyle/>
          <a:p/>
        </p:txBody>
      </p:sp>
      <p:sp>
        <p:nvSpPr>
          <p:cNvPr id="2" name="object 2"/>
          <p:cNvSpPr/>
          <p:nvPr/>
        </p:nvSpPr>
        <p:spPr>
          <a:xfrm>
            <a:off x="8945791" y="6069101"/>
            <a:ext cx="846455" cy="693673"/>
          </a:xfrm>
          <a:prstGeom prst="rect">
            <a:avLst/>
          </a:prstGeom>
          <a:blipFill>
            <a:blip cstate="print" r:embed="rId3"/>
            <a:stretch>
              <a:fillRect/>
            </a:stretch>
          </a:blipFill>
        </p:spPr>
        <p:txBody>
          <a:bodyPr wrap="square" lIns="0" tIns="0" rIns="0" bIns="0" rtlCol="0">
            <a:spAutoFit/>
          </a:bodyPr>
          <a:lstStyle/>
          <a:p/>
        </p:txBody>
      </p:sp>
      <p:sp>
        <p:nvSpPr>
          <p:cNvPr id="3" name="object 3"/>
          <p:cNvSpPr/>
          <p:nvPr/>
        </p:nvSpPr>
        <p:spPr>
          <a:xfrm>
            <a:off x="8947366" y="5263820"/>
            <a:ext cx="846455" cy="693673"/>
          </a:xfrm>
          <a:prstGeom prst="rect">
            <a:avLst/>
          </a:prstGeom>
          <a:blipFill>
            <a:blip cstate="print" r:embed="rId4"/>
            <a:stretch>
              <a:fillRect/>
            </a:stretch>
          </a:blipFill>
        </p:spPr>
        <p:txBody>
          <a:bodyPr wrap="square" lIns="0" tIns="0" rIns="0" bIns="0" rtlCol="0">
            <a:spAutoFit/>
          </a:bodyPr>
          <a:lstStyle/>
          <a:p/>
        </p:txBody>
      </p:sp>
      <p:sp>
        <p:nvSpPr>
          <p:cNvPr id="4" name="object 4"/>
          <p:cNvSpPr/>
          <p:nvPr/>
        </p:nvSpPr>
        <p:spPr>
          <a:xfrm>
            <a:off x="5923369" y="3613541"/>
            <a:ext cx="4230005" cy="588700"/>
          </a:xfrm>
          <a:prstGeom prst="rect">
            <a:avLst/>
          </a:prstGeom>
          <a:blipFill>
            <a:blip cstate="print" r:embed="rId5"/>
            <a:stretch>
              <a:fillRect/>
            </a:stretch>
          </a:blipFill>
        </p:spPr>
        <p:txBody>
          <a:bodyPr wrap="square" lIns="0" tIns="0" rIns="0" bIns="0" rtlCol="0">
            <a:spAutoFit/>
          </a:bodyPr>
          <a:lstStyle/>
          <a:p/>
        </p:txBody>
      </p:sp>
      <p:sp>
        <p:nvSpPr>
          <p:cNvPr id="5" name="object 5"/>
          <p:cNvSpPr/>
          <p:nvPr/>
        </p:nvSpPr>
        <p:spPr>
          <a:xfrm>
            <a:off x="5347368" y="3320999"/>
            <a:ext cx="12700" cy="3677500"/>
          </a:xfrm>
          <a:prstGeom prst="rect">
            <a:avLst/>
          </a:prstGeom>
          <a:blipFill>
            <a:blip cstate="print" r:embed="rId6"/>
            <a:stretch>
              <a:fillRect/>
            </a:stretch>
          </a:blipFill>
        </p:spPr>
        <p:txBody>
          <a:bodyPr wrap="square" lIns="0" tIns="0" rIns="0" bIns="0" rtlCol="0">
            <a:spAutoFit/>
          </a:bodyPr>
          <a:lstStyle/>
          <a:p/>
        </p:txBody>
      </p:sp>
      <p:sp>
        <p:nvSpPr>
          <p:cNvPr id="6" name="object 6"/>
          <p:cNvSpPr/>
          <p:nvPr/>
        </p:nvSpPr>
        <p:spPr>
          <a:xfrm>
            <a:off x="540004" y="824509"/>
            <a:ext cx="9611995" cy="178193"/>
          </a:xfrm>
          <a:prstGeom prst="rect">
            <a:avLst/>
          </a:prstGeom>
          <a:blipFill>
            <a:blip cstate="print" r:embed="rId7"/>
            <a:stretch>
              <a:fillRect/>
            </a:stretch>
          </a:blipFill>
        </p:spPr>
        <p:txBody>
          <a:bodyPr wrap="square" lIns="0" tIns="0" rIns="0" bIns="0" rtlCol="0">
            <a:spAutoFit/>
          </a:bodyPr>
          <a:lstStyle/>
          <a:p/>
        </p:txBody>
      </p:sp>
      <p:sp>
        <p:nvSpPr>
          <p:cNvPr id="8" name="object 8"/>
          <p:cNvSpPr txBox="1"/>
          <p:nvPr/>
        </p:nvSpPr>
        <p:spPr>
          <a:xfrm>
            <a:off x="540000" y="411304"/>
            <a:ext cx="4089400" cy="676681"/>
          </a:xfrm>
          <a:prstGeom prst="rect">
            <a:avLst/>
          </a:prstGeom>
        </p:spPr>
        <p:txBody>
          <a:bodyPr wrap="square" lIns="0" tIns="0" rIns="0" bIns="0" rtlCol="0" vert="horz">
            <a:spAutoFit/>
          </a:bodyPr>
          <a:lstStyle/>
          <a:p>
            <a:pPr marL="0" marR="0">
              <a:lnSpc>
                <a:spcPts val="5028"/>
              </a:lnSpc>
              <a:spcBef>
                <a:spcPts val="0"/>
              </a:spcBef>
              <a:spcAft>
                <a:spcPts val="0"/>
              </a:spcAft>
            </a:pPr>
            <a:r>
              <a:rPr dirty="0" sz="3100">
                <a:solidFill>
                  <a:srgbClr val="221e1f"/>
                </a:solidFill>
                <a:latin typeface="CWBFQR+TBUDGoStd-Regular"/>
                <a:cs typeface="CWBFQR+TBUDGoStd-Regular"/>
              </a:rPr>
              <a:t>画面表示の状態と意味</a:t>
            </a:r>
          </a:p>
        </p:txBody>
      </p:sp>
      <p:sp>
        <p:nvSpPr>
          <p:cNvPr id="9" name="object 9"/>
          <p:cNvSpPr txBox="1"/>
          <p:nvPr/>
        </p:nvSpPr>
        <p:spPr>
          <a:xfrm>
            <a:off x="3759626" y="1382892"/>
            <a:ext cx="316484" cy="907961"/>
          </a:xfrm>
          <a:prstGeom prst="rect">
            <a:avLst/>
          </a:prstGeom>
        </p:spPr>
        <p:txBody>
          <a:bodyPr wrap="square" lIns="0" tIns="0" rIns="0" bIns="0" rtlCol="0" vert="horz">
            <a:spAutoFit/>
          </a:bodyPr>
          <a:lstStyle/>
          <a:p>
            <a:pPr marL="0" marR="0">
              <a:lnSpc>
                <a:spcPts val="2757"/>
              </a:lnSpc>
              <a:spcBef>
                <a:spcPts val="0"/>
              </a:spcBef>
              <a:spcAft>
                <a:spcPts val="0"/>
              </a:spcAft>
            </a:pPr>
            <a:r>
              <a:rPr dirty="0" sz="1700">
                <a:solidFill>
                  <a:srgbClr val="221e1f"/>
                </a:solidFill>
                <a:latin typeface="CWBFQR+TBUDGoStd-Regular"/>
                <a:cs typeface="CWBFQR+TBUDGoStd-Regular"/>
              </a:rPr>
              <a:t>1</a:t>
            </a:r>
          </a:p>
          <a:p>
            <a:pPr marL="0" marR="0">
              <a:lnSpc>
                <a:spcPts val="2757"/>
              </a:lnSpc>
              <a:spcBef>
                <a:spcPts val="1284"/>
              </a:spcBef>
              <a:spcAft>
                <a:spcPts val="0"/>
              </a:spcAft>
            </a:pPr>
            <a:r>
              <a:rPr dirty="0" sz="1700">
                <a:solidFill>
                  <a:srgbClr val="221e1f"/>
                </a:solidFill>
                <a:latin typeface="CWBFQR+TBUDGoStd-Regular"/>
                <a:cs typeface="CWBFQR+TBUDGoStd-Regular"/>
              </a:rPr>
              <a:t>2</a:t>
            </a:r>
          </a:p>
        </p:txBody>
      </p:sp>
      <p:sp>
        <p:nvSpPr>
          <p:cNvPr id="10" name="object 10"/>
          <p:cNvSpPr txBox="1"/>
          <p:nvPr/>
        </p:nvSpPr>
        <p:spPr>
          <a:xfrm>
            <a:off x="6771000" y="1836282"/>
            <a:ext cx="316484" cy="703287"/>
          </a:xfrm>
          <a:prstGeom prst="rect">
            <a:avLst/>
          </a:prstGeom>
        </p:spPr>
        <p:txBody>
          <a:bodyPr wrap="square" lIns="0" tIns="0" rIns="0" bIns="0" rtlCol="0" vert="horz">
            <a:spAutoFit/>
          </a:bodyPr>
          <a:lstStyle/>
          <a:p>
            <a:pPr marL="0" marR="0">
              <a:lnSpc>
                <a:spcPts val="2757"/>
              </a:lnSpc>
              <a:spcBef>
                <a:spcPts val="0"/>
              </a:spcBef>
              <a:spcAft>
                <a:spcPts val="0"/>
              </a:spcAft>
            </a:pPr>
            <a:r>
              <a:rPr dirty="0" sz="1700">
                <a:solidFill>
                  <a:srgbClr val="221e1f"/>
                </a:solidFill>
                <a:latin typeface="CWBFQR+TBUDGoStd-Regular"/>
                <a:cs typeface="CWBFQR+TBUDGoStd-Regular"/>
              </a:rPr>
              <a:t>4</a:t>
            </a:r>
          </a:p>
          <a:p>
            <a:pPr marL="0" marR="0">
              <a:lnSpc>
                <a:spcPts val="2480"/>
              </a:lnSpc>
              <a:spcBef>
                <a:spcPts val="0"/>
              </a:spcBef>
              <a:spcAft>
                <a:spcPts val="0"/>
              </a:spcAft>
            </a:pPr>
            <a:r>
              <a:rPr dirty="0" sz="1700">
                <a:solidFill>
                  <a:srgbClr val="221e1f"/>
                </a:solidFill>
                <a:latin typeface="CWBFQR+TBUDGoStd-Regular"/>
                <a:cs typeface="CWBFQR+TBUDGoStd-Regular"/>
              </a:rPr>
              <a:t>5</a:t>
            </a:r>
          </a:p>
        </p:txBody>
      </p:sp>
      <p:sp>
        <p:nvSpPr>
          <p:cNvPr id="11" name="object 11"/>
          <p:cNvSpPr txBox="1"/>
          <p:nvPr/>
        </p:nvSpPr>
        <p:spPr>
          <a:xfrm>
            <a:off x="3759626" y="2127531"/>
            <a:ext cx="316484" cy="388289"/>
          </a:xfrm>
          <a:prstGeom prst="rect">
            <a:avLst/>
          </a:prstGeom>
        </p:spPr>
        <p:txBody>
          <a:bodyPr wrap="square" lIns="0" tIns="0" rIns="0" bIns="0" rtlCol="0" vert="horz">
            <a:spAutoFit/>
          </a:bodyPr>
          <a:lstStyle/>
          <a:p>
            <a:pPr marL="0" marR="0">
              <a:lnSpc>
                <a:spcPts val="2757"/>
              </a:lnSpc>
              <a:spcBef>
                <a:spcPts val="0"/>
              </a:spcBef>
              <a:spcAft>
                <a:spcPts val="0"/>
              </a:spcAft>
            </a:pPr>
            <a:r>
              <a:rPr dirty="0" sz="1700">
                <a:solidFill>
                  <a:srgbClr val="221e1f"/>
                </a:solidFill>
                <a:latin typeface="CWBFQR+TBUDGoStd-Regular"/>
                <a:cs typeface="CWBFQR+TBUDGoStd-Regular"/>
              </a:rPr>
              <a:t>3</a:t>
            </a:r>
          </a:p>
        </p:txBody>
      </p:sp>
      <p:sp>
        <p:nvSpPr>
          <p:cNvPr id="12" name="object 12"/>
          <p:cNvSpPr txBox="1"/>
          <p:nvPr/>
        </p:nvSpPr>
        <p:spPr>
          <a:xfrm>
            <a:off x="6771000" y="2789913"/>
            <a:ext cx="316484" cy="388289"/>
          </a:xfrm>
          <a:prstGeom prst="rect">
            <a:avLst/>
          </a:prstGeom>
        </p:spPr>
        <p:txBody>
          <a:bodyPr wrap="square" lIns="0" tIns="0" rIns="0" bIns="0" rtlCol="0" vert="horz">
            <a:spAutoFit/>
          </a:bodyPr>
          <a:lstStyle/>
          <a:p>
            <a:pPr marL="0" marR="0">
              <a:lnSpc>
                <a:spcPts val="2757"/>
              </a:lnSpc>
              <a:spcBef>
                <a:spcPts val="0"/>
              </a:spcBef>
              <a:spcAft>
                <a:spcPts val="0"/>
              </a:spcAft>
            </a:pPr>
            <a:r>
              <a:rPr dirty="0" sz="1700">
                <a:solidFill>
                  <a:srgbClr val="221e1f"/>
                </a:solidFill>
                <a:latin typeface="CWBFQR+TBUDGoStd-Regular"/>
                <a:cs typeface="CWBFQR+TBUDGoStd-Regular"/>
              </a:rPr>
              <a:t>6</a:t>
            </a:r>
          </a:p>
        </p:txBody>
      </p:sp>
      <p:sp>
        <p:nvSpPr>
          <p:cNvPr id="13" name="object 13"/>
          <p:cNvSpPr txBox="1"/>
          <p:nvPr/>
        </p:nvSpPr>
        <p:spPr>
          <a:xfrm>
            <a:off x="541368" y="3259744"/>
            <a:ext cx="1735810" cy="388289"/>
          </a:xfrm>
          <a:prstGeom prst="rect">
            <a:avLst/>
          </a:prstGeom>
        </p:spPr>
        <p:txBody>
          <a:bodyPr wrap="square" lIns="0" tIns="0" rIns="0" bIns="0" rtlCol="0" vert="horz">
            <a:spAutoFit/>
          </a:bodyPr>
          <a:lstStyle/>
          <a:p>
            <a:pPr marL="0" marR="0">
              <a:lnSpc>
                <a:spcPts val="2757"/>
              </a:lnSpc>
              <a:spcBef>
                <a:spcPts val="0"/>
              </a:spcBef>
              <a:spcAft>
                <a:spcPts val="0"/>
              </a:spcAft>
            </a:pPr>
            <a:r>
              <a:rPr dirty="0" sz="1700">
                <a:solidFill>
                  <a:srgbClr val="221e1f"/>
                </a:solidFill>
                <a:latin typeface="CWBFQR+TBUDGoStd-Regular"/>
                <a:cs typeface="CWBFQR+TBUDGoStd-Regular"/>
              </a:rPr>
              <a:t>1</a:t>
            </a:r>
            <a:r>
              <a:rPr dirty="0" sz="1700" spc="364">
                <a:solidFill>
                  <a:srgbClr val="221e1f"/>
                </a:solidFill>
                <a:latin typeface="CWBFQR+TBUDGoStd-Regular"/>
                <a:cs typeface="CWBFQR+TBUDGoStd-Regular"/>
              </a:rPr>
              <a:t> </a:t>
            </a:r>
            <a:r>
              <a:rPr dirty="0" sz="1700">
                <a:solidFill>
                  <a:srgbClr val="221e1f"/>
                </a:solidFill>
                <a:latin typeface="CWBFQR+TBUDGoStd-Regular"/>
                <a:cs typeface="CWBFQR+TBUDGoStd-Regular"/>
              </a:rPr>
              <a:t>メニュー表示</a:t>
            </a:r>
          </a:p>
        </p:txBody>
      </p:sp>
      <p:sp>
        <p:nvSpPr>
          <p:cNvPr id="14" name="object 14"/>
          <p:cNvSpPr txBox="1"/>
          <p:nvPr/>
        </p:nvSpPr>
        <p:spPr>
          <a:xfrm>
            <a:off x="5635368" y="3268630"/>
            <a:ext cx="2383511" cy="388289"/>
          </a:xfrm>
          <a:prstGeom prst="rect">
            <a:avLst/>
          </a:prstGeom>
        </p:spPr>
        <p:txBody>
          <a:bodyPr wrap="square" lIns="0" tIns="0" rIns="0" bIns="0" rtlCol="0" vert="horz">
            <a:spAutoFit/>
          </a:bodyPr>
          <a:lstStyle/>
          <a:p>
            <a:pPr marL="0" marR="0">
              <a:lnSpc>
                <a:spcPts val="2757"/>
              </a:lnSpc>
              <a:spcBef>
                <a:spcPts val="0"/>
              </a:spcBef>
              <a:spcAft>
                <a:spcPts val="0"/>
              </a:spcAft>
            </a:pPr>
            <a:r>
              <a:rPr dirty="0" sz="1700">
                <a:solidFill>
                  <a:srgbClr val="221e1f"/>
                </a:solidFill>
                <a:latin typeface="CWBFQR+TBUDGoStd-Regular"/>
                <a:cs typeface="CWBFQR+TBUDGoStd-Regular"/>
              </a:rPr>
              <a:t>4</a:t>
            </a:r>
            <a:r>
              <a:rPr dirty="0" sz="1700" spc="364">
                <a:solidFill>
                  <a:srgbClr val="221e1f"/>
                </a:solidFill>
                <a:latin typeface="CWBFQR+TBUDGoStd-Regular"/>
                <a:cs typeface="CWBFQR+TBUDGoStd-Regular"/>
              </a:rPr>
              <a:t> </a:t>
            </a:r>
            <a:r>
              <a:rPr dirty="0" sz="1700">
                <a:solidFill>
                  <a:srgbClr val="221e1f"/>
                </a:solidFill>
                <a:latin typeface="CWBFQR+TBUDGoStd-Regular"/>
                <a:cs typeface="CWBFQR+TBUDGoStd-Regular"/>
              </a:rPr>
              <a:t>バッテリーアイコン</a:t>
            </a:r>
          </a:p>
        </p:txBody>
      </p:sp>
      <p:sp>
        <p:nvSpPr>
          <p:cNvPr id="15" name="object 15"/>
          <p:cNvSpPr txBox="1"/>
          <p:nvPr/>
        </p:nvSpPr>
        <p:spPr>
          <a:xfrm>
            <a:off x="829368" y="3615733"/>
            <a:ext cx="1930400" cy="240157"/>
          </a:xfrm>
          <a:prstGeom prst="rect">
            <a:avLst/>
          </a:prstGeom>
        </p:spPr>
        <p:txBody>
          <a:bodyPr wrap="square" lIns="0" tIns="0" rIns="0" bIns="0" rtlCol="0" vert="horz">
            <a:spAutoFit/>
          </a:bodyPr>
          <a:lstStyle/>
          <a:p>
            <a:pPr marL="0" marR="0">
              <a:lnSpc>
                <a:spcPts val="1591"/>
              </a:lnSpc>
              <a:spcBef>
                <a:spcPts val="0"/>
              </a:spcBef>
              <a:spcAft>
                <a:spcPts val="0"/>
              </a:spcAft>
            </a:pPr>
            <a:r>
              <a:rPr dirty="0" sz="1000" spc="-61">
                <a:solidFill>
                  <a:srgbClr val="221e1f"/>
                </a:solidFill>
                <a:latin typeface="UDHRCB+TBUDGoStd-SuperLight"/>
                <a:cs typeface="UDHRCB+TBUDGoStd-SuperLight"/>
              </a:rPr>
              <a:t>現在のメニューを表示します。</a:t>
            </a:r>
          </a:p>
        </p:txBody>
      </p:sp>
      <p:sp>
        <p:nvSpPr>
          <p:cNvPr id="16" name="object 16"/>
          <p:cNvSpPr txBox="1"/>
          <p:nvPr/>
        </p:nvSpPr>
        <p:spPr>
          <a:xfrm>
            <a:off x="5995369" y="3611569"/>
            <a:ext cx="508000" cy="320979"/>
          </a:xfrm>
          <a:prstGeom prst="rect">
            <a:avLst/>
          </a:prstGeom>
        </p:spPr>
        <p:txBody>
          <a:bodyPr wrap="square" lIns="0" tIns="0" rIns="0" bIns="0" rtlCol="0" vert="horz">
            <a:spAutoFit/>
          </a:bodyPr>
          <a:lstStyle/>
          <a:p>
            <a:pPr marL="0" marR="0">
              <a:lnSpc>
                <a:spcPts val="2227"/>
              </a:lnSpc>
              <a:spcBef>
                <a:spcPts val="0"/>
              </a:spcBef>
              <a:spcAft>
                <a:spcPts val="0"/>
              </a:spcAft>
            </a:pPr>
            <a:r>
              <a:rPr dirty="0" sz="1400">
                <a:solidFill>
                  <a:srgbClr val="221e1f"/>
                </a:solidFill>
                <a:latin typeface="UDHRCB+TBUDGoStd-SuperLight"/>
                <a:cs typeface="UDHRCB+TBUDGoStd-SuperLight"/>
              </a:rPr>
              <a:t>点灯</a:t>
            </a:r>
          </a:p>
        </p:txBody>
      </p:sp>
      <p:sp>
        <p:nvSpPr>
          <p:cNvPr id="17" name="object 17"/>
          <p:cNvSpPr txBox="1"/>
          <p:nvPr/>
        </p:nvSpPr>
        <p:spPr>
          <a:xfrm>
            <a:off x="6787368" y="3653275"/>
            <a:ext cx="2184400" cy="240157"/>
          </a:xfrm>
          <a:prstGeom prst="rect">
            <a:avLst/>
          </a:prstGeom>
        </p:spPr>
        <p:txBody>
          <a:bodyPr wrap="square" lIns="0" tIns="0" rIns="0" bIns="0" rtlCol="0" vert="horz">
            <a:spAutoFit/>
          </a:bodyPr>
          <a:lstStyle/>
          <a:p>
            <a:pPr marL="0" marR="0">
              <a:lnSpc>
                <a:spcPts val="1591"/>
              </a:lnSpc>
              <a:spcBef>
                <a:spcPts val="0"/>
              </a:spcBef>
              <a:spcAft>
                <a:spcPts val="0"/>
              </a:spcAft>
            </a:pPr>
            <a:r>
              <a:rPr dirty="0" sz="1000" spc="-43">
                <a:solidFill>
                  <a:srgbClr val="221e1f"/>
                </a:solidFill>
                <a:latin typeface="UDHRCB+TBUDGoStd-SuperLight"/>
                <a:cs typeface="UDHRCB+TBUDGoStd-SuperLight"/>
              </a:rPr>
              <a:t>電池の残量が少なくなっています。</a:t>
            </a:r>
          </a:p>
        </p:txBody>
      </p:sp>
      <p:sp>
        <p:nvSpPr>
          <p:cNvPr id="18" name="object 18"/>
          <p:cNvSpPr txBox="1"/>
          <p:nvPr/>
        </p:nvSpPr>
        <p:spPr>
          <a:xfrm>
            <a:off x="541368" y="3875745"/>
            <a:ext cx="2167610" cy="388289"/>
          </a:xfrm>
          <a:prstGeom prst="rect">
            <a:avLst/>
          </a:prstGeom>
        </p:spPr>
        <p:txBody>
          <a:bodyPr wrap="square" lIns="0" tIns="0" rIns="0" bIns="0" rtlCol="0" vert="horz">
            <a:spAutoFit/>
          </a:bodyPr>
          <a:lstStyle/>
          <a:p>
            <a:pPr marL="0" marR="0">
              <a:lnSpc>
                <a:spcPts val="2757"/>
              </a:lnSpc>
              <a:spcBef>
                <a:spcPts val="0"/>
              </a:spcBef>
              <a:spcAft>
                <a:spcPts val="0"/>
              </a:spcAft>
            </a:pPr>
            <a:r>
              <a:rPr dirty="0" sz="1700">
                <a:solidFill>
                  <a:srgbClr val="221e1f"/>
                </a:solidFill>
                <a:latin typeface="CWBFQR+TBUDGoStd-Regular"/>
                <a:cs typeface="CWBFQR+TBUDGoStd-Regular"/>
              </a:rPr>
              <a:t>2</a:t>
            </a:r>
            <a:r>
              <a:rPr dirty="0" sz="1700" spc="364">
                <a:solidFill>
                  <a:srgbClr val="221e1f"/>
                </a:solidFill>
                <a:latin typeface="CWBFQR+TBUDGoStd-Regular"/>
                <a:cs typeface="CWBFQR+TBUDGoStd-Regular"/>
              </a:rPr>
              <a:t> </a:t>
            </a:r>
            <a:r>
              <a:rPr dirty="0" sz="1700">
                <a:solidFill>
                  <a:srgbClr val="221e1f"/>
                </a:solidFill>
                <a:latin typeface="CWBFQR+TBUDGoStd-Regular"/>
                <a:cs typeface="CWBFQR+TBUDGoStd-Regular"/>
              </a:rPr>
              <a:t>一時停止アイコン</a:t>
            </a:r>
          </a:p>
        </p:txBody>
      </p:sp>
      <p:sp>
        <p:nvSpPr>
          <p:cNvPr id="19" name="object 19"/>
          <p:cNvSpPr txBox="1"/>
          <p:nvPr/>
        </p:nvSpPr>
        <p:spPr>
          <a:xfrm>
            <a:off x="5995369" y="3899568"/>
            <a:ext cx="508000" cy="320979"/>
          </a:xfrm>
          <a:prstGeom prst="rect">
            <a:avLst/>
          </a:prstGeom>
        </p:spPr>
        <p:txBody>
          <a:bodyPr wrap="square" lIns="0" tIns="0" rIns="0" bIns="0" rtlCol="0" vert="horz">
            <a:spAutoFit/>
          </a:bodyPr>
          <a:lstStyle/>
          <a:p>
            <a:pPr marL="0" marR="0">
              <a:lnSpc>
                <a:spcPts val="2227"/>
              </a:lnSpc>
              <a:spcBef>
                <a:spcPts val="0"/>
              </a:spcBef>
              <a:spcAft>
                <a:spcPts val="0"/>
              </a:spcAft>
            </a:pPr>
            <a:r>
              <a:rPr dirty="0" sz="1400">
                <a:solidFill>
                  <a:srgbClr val="221e1f"/>
                </a:solidFill>
                <a:latin typeface="UDHRCB+TBUDGoStd-SuperLight"/>
                <a:cs typeface="UDHRCB+TBUDGoStd-SuperLight"/>
              </a:rPr>
              <a:t>点滅</a:t>
            </a:r>
          </a:p>
        </p:txBody>
      </p:sp>
      <p:sp>
        <p:nvSpPr>
          <p:cNvPr id="20" name="object 20"/>
          <p:cNvSpPr txBox="1"/>
          <p:nvPr/>
        </p:nvSpPr>
        <p:spPr>
          <a:xfrm>
            <a:off x="6787368" y="3941274"/>
            <a:ext cx="2311400" cy="240157"/>
          </a:xfrm>
          <a:prstGeom prst="rect">
            <a:avLst/>
          </a:prstGeom>
        </p:spPr>
        <p:txBody>
          <a:bodyPr wrap="square" lIns="0" tIns="0" rIns="0" bIns="0" rtlCol="0" vert="horz">
            <a:spAutoFit/>
          </a:bodyPr>
          <a:lstStyle/>
          <a:p>
            <a:pPr marL="0" marR="0">
              <a:lnSpc>
                <a:spcPts val="1591"/>
              </a:lnSpc>
              <a:spcBef>
                <a:spcPts val="0"/>
              </a:spcBef>
              <a:spcAft>
                <a:spcPts val="0"/>
              </a:spcAft>
            </a:pPr>
            <a:r>
              <a:rPr dirty="0" sz="1000" spc="-56">
                <a:solidFill>
                  <a:srgbClr val="221e1f"/>
                </a:solidFill>
                <a:latin typeface="UDHRCB+TBUDGoStd-SuperLight"/>
                <a:cs typeface="UDHRCB+TBUDGoStd-SuperLight"/>
              </a:rPr>
              <a:t>電池の残量がもうすぐなくなります。</a:t>
            </a:r>
          </a:p>
        </p:txBody>
      </p:sp>
      <p:sp>
        <p:nvSpPr>
          <p:cNvPr id="21" name="object 21"/>
          <p:cNvSpPr txBox="1"/>
          <p:nvPr/>
        </p:nvSpPr>
        <p:spPr>
          <a:xfrm>
            <a:off x="825558" y="4231734"/>
            <a:ext cx="3200400" cy="240157"/>
          </a:xfrm>
          <a:prstGeom prst="rect">
            <a:avLst/>
          </a:prstGeom>
        </p:spPr>
        <p:txBody>
          <a:bodyPr wrap="square" lIns="0" tIns="0" rIns="0" bIns="0" rtlCol="0" vert="horz">
            <a:spAutoFit/>
          </a:bodyPr>
          <a:lstStyle/>
          <a:p>
            <a:pPr marL="0" marR="0">
              <a:lnSpc>
                <a:spcPts val="1591"/>
              </a:lnSpc>
              <a:spcBef>
                <a:spcPts val="0"/>
              </a:spcBef>
              <a:spcAft>
                <a:spcPts val="0"/>
              </a:spcAft>
            </a:pPr>
            <a:r>
              <a:rPr dirty="0" sz="1000" spc="-49">
                <a:solidFill>
                  <a:srgbClr val="221e1f"/>
                </a:solidFill>
                <a:latin typeface="UDHRCB+TBUDGoStd-SuperLight"/>
                <a:cs typeface="UDHRCB+TBUDGoStd-SuperLight"/>
              </a:rPr>
              <a:t>プログラムを一時停止しているときに表示されます。</a:t>
            </a:r>
          </a:p>
        </p:txBody>
      </p:sp>
      <p:sp>
        <p:nvSpPr>
          <p:cNvPr id="22" name="object 22"/>
          <p:cNvSpPr txBox="1"/>
          <p:nvPr/>
        </p:nvSpPr>
        <p:spPr>
          <a:xfrm>
            <a:off x="5635368" y="4268042"/>
            <a:ext cx="1951711" cy="388289"/>
          </a:xfrm>
          <a:prstGeom prst="rect">
            <a:avLst/>
          </a:prstGeom>
        </p:spPr>
        <p:txBody>
          <a:bodyPr wrap="square" lIns="0" tIns="0" rIns="0" bIns="0" rtlCol="0" vert="horz">
            <a:spAutoFit/>
          </a:bodyPr>
          <a:lstStyle/>
          <a:p>
            <a:pPr marL="0" marR="0">
              <a:lnSpc>
                <a:spcPts val="2757"/>
              </a:lnSpc>
              <a:spcBef>
                <a:spcPts val="0"/>
              </a:spcBef>
              <a:spcAft>
                <a:spcPts val="0"/>
              </a:spcAft>
            </a:pPr>
            <a:r>
              <a:rPr dirty="0" sz="1700">
                <a:solidFill>
                  <a:srgbClr val="221e1f"/>
                </a:solidFill>
                <a:latin typeface="CWBFQR+TBUDGoStd-Regular"/>
                <a:cs typeface="CWBFQR+TBUDGoStd-Regular"/>
              </a:rPr>
              <a:t>5</a:t>
            </a:r>
            <a:r>
              <a:rPr dirty="0" sz="1700" spc="364">
                <a:solidFill>
                  <a:srgbClr val="221e1f"/>
                </a:solidFill>
                <a:latin typeface="CWBFQR+TBUDGoStd-Regular"/>
                <a:cs typeface="CWBFQR+TBUDGoStd-Regular"/>
              </a:rPr>
              <a:t> </a:t>
            </a:r>
            <a:r>
              <a:rPr dirty="0" sz="1700">
                <a:solidFill>
                  <a:srgbClr val="221e1f"/>
                </a:solidFill>
                <a:latin typeface="CWBFQR+TBUDGoStd-Regular"/>
                <a:cs typeface="CWBFQR+TBUDGoStd-Regular"/>
              </a:rPr>
              <a:t>肌検知アイコン</a:t>
            </a:r>
          </a:p>
        </p:txBody>
      </p:sp>
      <p:sp>
        <p:nvSpPr>
          <p:cNvPr id="23" name="object 23"/>
          <p:cNvSpPr txBox="1"/>
          <p:nvPr/>
        </p:nvSpPr>
        <p:spPr>
          <a:xfrm>
            <a:off x="541368" y="4479045"/>
            <a:ext cx="2167610" cy="388289"/>
          </a:xfrm>
          <a:prstGeom prst="rect">
            <a:avLst/>
          </a:prstGeom>
        </p:spPr>
        <p:txBody>
          <a:bodyPr wrap="square" lIns="0" tIns="0" rIns="0" bIns="0" rtlCol="0" vert="horz">
            <a:spAutoFit/>
          </a:bodyPr>
          <a:lstStyle/>
          <a:p>
            <a:pPr marL="0" marR="0">
              <a:lnSpc>
                <a:spcPts val="2757"/>
              </a:lnSpc>
              <a:spcBef>
                <a:spcPts val="0"/>
              </a:spcBef>
              <a:spcAft>
                <a:spcPts val="0"/>
              </a:spcAft>
            </a:pPr>
            <a:r>
              <a:rPr dirty="0" sz="1700">
                <a:solidFill>
                  <a:srgbClr val="221e1f"/>
                </a:solidFill>
                <a:latin typeface="CWBFQR+TBUDGoStd-Regular"/>
                <a:cs typeface="CWBFQR+TBUDGoStd-Regular"/>
              </a:rPr>
              <a:t>3</a:t>
            </a:r>
            <a:r>
              <a:rPr dirty="0" sz="1700" spc="364">
                <a:solidFill>
                  <a:srgbClr val="221e1f"/>
                </a:solidFill>
                <a:latin typeface="CWBFQR+TBUDGoStd-Regular"/>
                <a:cs typeface="CWBFQR+TBUDGoStd-Regular"/>
              </a:rPr>
              <a:t> </a:t>
            </a:r>
            <a:r>
              <a:rPr dirty="0" sz="1700">
                <a:solidFill>
                  <a:srgbClr val="221e1f"/>
                </a:solidFill>
                <a:latin typeface="CWBFQR+TBUDGoStd-Regular"/>
                <a:cs typeface="CWBFQR+TBUDGoStd-Regular"/>
              </a:rPr>
              <a:t>残り時間アイコン</a:t>
            </a:r>
          </a:p>
        </p:txBody>
      </p:sp>
      <p:sp>
        <p:nvSpPr>
          <p:cNvPr id="24" name="object 24"/>
          <p:cNvSpPr txBox="1"/>
          <p:nvPr/>
        </p:nvSpPr>
        <p:spPr>
          <a:xfrm>
            <a:off x="5923369" y="4605280"/>
            <a:ext cx="2692400" cy="240157"/>
          </a:xfrm>
          <a:prstGeom prst="rect">
            <a:avLst/>
          </a:prstGeom>
        </p:spPr>
        <p:txBody>
          <a:bodyPr wrap="square" lIns="0" tIns="0" rIns="0" bIns="0" rtlCol="0" vert="horz">
            <a:spAutoFit/>
          </a:bodyPr>
          <a:lstStyle/>
          <a:p>
            <a:pPr marL="0" marR="0">
              <a:lnSpc>
                <a:spcPts val="1591"/>
              </a:lnSpc>
              <a:spcBef>
                <a:spcPts val="0"/>
              </a:spcBef>
              <a:spcAft>
                <a:spcPts val="0"/>
              </a:spcAft>
            </a:pPr>
            <a:r>
              <a:rPr dirty="0" sz="1000" spc="-34">
                <a:solidFill>
                  <a:srgbClr val="221e1f"/>
                </a:solidFill>
                <a:latin typeface="UDHRCB+TBUDGoStd-SuperLight"/>
                <a:cs typeface="UDHRCB+TBUDGoStd-SuperLight"/>
              </a:rPr>
              <a:t>肌が検知されていないときに表示されます。</a:t>
            </a:r>
          </a:p>
        </p:txBody>
      </p:sp>
      <p:sp>
        <p:nvSpPr>
          <p:cNvPr id="25" name="object 25"/>
          <p:cNvSpPr txBox="1"/>
          <p:nvPr/>
        </p:nvSpPr>
        <p:spPr>
          <a:xfrm>
            <a:off x="825558" y="4835033"/>
            <a:ext cx="4089400" cy="240157"/>
          </a:xfrm>
          <a:prstGeom prst="rect">
            <a:avLst/>
          </a:prstGeom>
        </p:spPr>
        <p:txBody>
          <a:bodyPr wrap="square" lIns="0" tIns="0" rIns="0" bIns="0" rtlCol="0" vert="horz">
            <a:spAutoFit/>
          </a:bodyPr>
          <a:lstStyle/>
          <a:p>
            <a:pPr marL="0" marR="0">
              <a:lnSpc>
                <a:spcPts val="1591"/>
              </a:lnSpc>
              <a:spcBef>
                <a:spcPts val="0"/>
              </a:spcBef>
              <a:spcAft>
                <a:spcPts val="0"/>
              </a:spcAft>
            </a:pPr>
            <a:r>
              <a:rPr dirty="0" sz="1000" spc="-67">
                <a:solidFill>
                  <a:srgbClr val="221e1f"/>
                </a:solidFill>
                <a:latin typeface="UDHRCB+TBUDGoStd-SuperLight"/>
                <a:cs typeface="UDHRCB+TBUDGoStd-SuperLight"/>
              </a:rPr>
              <a:t>プログラムの残り時間を表示していることを表します（右記参照）。</a:t>
            </a:r>
          </a:p>
        </p:txBody>
      </p:sp>
      <p:sp>
        <p:nvSpPr>
          <p:cNvPr id="26" name="object 26"/>
          <p:cNvSpPr txBox="1"/>
          <p:nvPr/>
        </p:nvSpPr>
        <p:spPr>
          <a:xfrm>
            <a:off x="5635368" y="4852591"/>
            <a:ext cx="3517417" cy="388289"/>
          </a:xfrm>
          <a:prstGeom prst="rect">
            <a:avLst/>
          </a:prstGeom>
        </p:spPr>
        <p:txBody>
          <a:bodyPr wrap="square" lIns="0" tIns="0" rIns="0" bIns="0" rtlCol="0" vert="horz">
            <a:spAutoFit/>
          </a:bodyPr>
          <a:lstStyle/>
          <a:p>
            <a:pPr marL="0" marR="0">
              <a:lnSpc>
                <a:spcPts val="2757"/>
              </a:lnSpc>
              <a:spcBef>
                <a:spcPts val="0"/>
              </a:spcBef>
              <a:spcAft>
                <a:spcPts val="0"/>
              </a:spcAft>
            </a:pPr>
            <a:r>
              <a:rPr dirty="0" sz="1700">
                <a:solidFill>
                  <a:srgbClr val="221e1f"/>
                </a:solidFill>
                <a:latin typeface="CWBFQR+TBUDGoStd-Regular"/>
                <a:cs typeface="CWBFQR+TBUDGoStd-Regular"/>
              </a:rPr>
              <a:t>6</a:t>
            </a:r>
            <a:r>
              <a:rPr dirty="0" sz="1700" spc="364">
                <a:solidFill>
                  <a:srgbClr val="221e1f"/>
                </a:solidFill>
                <a:latin typeface="CWBFQR+TBUDGoStd-Regular"/>
                <a:cs typeface="CWBFQR+TBUDGoStd-Regular"/>
              </a:rPr>
              <a:t> </a:t>
            </a:r>
            <a:r>
              <a:rPr dirty="0" sz="1700" spc="-135">
                <a:solidFill>
                  <a:srgbClr val="221e1f"/>
                </a:solidFill>
                <a:latin typeface="CWBFQR+TBUDGoStd-Regular"/>
                <a:cs typeface="CWBFQR+TBUDGoStd-Regular"/>
              </a:rPr>
              <a:t>LEVEL（レベル）/</a:t>
            </a:r>
            <a:r>
              <a:rPr dirty="0" sz="1700" spc="-399">
                <a:solidFill>
                  <a:srgbClr val="221e1f"/>
                </a:solidFill>
                <a:latin typeface="CWBFQR+TBUDGoStd-Regular"/>
                <a:cs typeface="CWBFQR+TBUDGoStd-Regular"/>
              </a:rPr>
              <a:t> </a:t>
            </a:r>
            <a:r>
              <a:rPr dirty="0" sz="1700">
                <a:solidFill>
                  <a:srgbClr val="221e1f"/>
                </a:solidFill>
                <a:latin typeface="CWBFQR+TBUDGoStd-Regular"/>
                <a:cs typeface="CWBFQR+TBUDGoStd-Regular"/>
              </a:rPr>
              <a:t>残り時間表示</a:t>
            </a:r>
          </a:p>
        </p:txBody>
      </p:sp>
      <p:sp>
        <p:nvSpPr>
          <p:cNvPr id="27" name="object 27"/>
          <p:cNvSpPr txBox="1"/>
          <p:nvPr/>
        </p:nvSpPr>
        <p:spPr>
          <a:xfrm>
            <a:off x="6031368" y="5172579"/>
            <a:ext cx="2156460" cy="403098"/>
          </a:xfrm>
          <a:prstGeom prst="rect">
            <a:avLst/>
          </a:prstGeom>
        </p:spPr>
        <p:txBody>
          <a:bodyPr wrap="square" lIns="0" tIns="0" rIns="0" bIns="0" rtlCol="0" vert="horz">
            <a:spAutoFit/>
          </a:bodyPr>
          <a:lstStyle/>
          <a:p>
            <a:pPr marL="0" marR="0">
              <a:lnSpc>
                <a:spcPts val="1591"/>
              </a:lnSpc>
              <a:spcBef>
                <a:spcPts val="0"/>
              </a:spcBef>
              <a:spcAft>
                <a:spcPts val="0"/>
              </a:spcAft>
            </a:pPr>
            <a:r>
              <a:rPr dirty="0" sz="1000">
                <a:solidFill>
                  <a:srgbClr val="221e1f"/>
                </a:solidFill>
                <a:latin typeface="UDHRCB+TBUDGoStd-SuperLight"/>
                <a:cs typeface="UDHRCB+TBUDGoStd-SuperLight"/>
              </a:rPr>
              <a:t>•.</a:t>
            </a:r>
            <a:r>
              <a:rPr dirty="0" sz="1000" spc="104">
                <a:solidFill>
                  <a:srgbClr val="221e1f"/>
                </a:solidFill>
                <a:latin typeface="Times New Roman"/>
                <a:cs typeface="Times New Roman"/>
              </a:rPr>
              <a:t> </a:t>
            </a:r>
            <a:r>
              <a:rPr dirty="0" sz="1000" spc="-46">
                <a:solidFill>
                  <a:srgbClr val="221e1f"/>
                </a:solidFill>
                <a:latin typeface="UDHRCB+TBUDGoStd-SuperLight"/>
                <a:cs typeface="UDHRCB+TBUDGoStd-SuperLight"/>
              </a:rPr>
              <a:t>現在の刺激のレベルを表します。</a:t>
            </a:r>
          </a:p>
          <a:p>
            <a:pPr marL="144017" marR="0">
              <a:lnSpc>
                <a:spcPts val="1283"/>
              </a:lnSpc>
              <a:spcBef>
                <a:spcPts val="0"/>
              </a:spcBef>
              <a:spcAft>
                <a:spcPts val="0"/>
              </a:spcAft>
            </a:pPr>
            <a:r>
              <a:rPr dirty="0" sz="1000" spc="-16">
                <a:solidFill>
                  <a:srgbClr val="221e1f"/>
                </a:solidFill>
                <a:latin typeface="UDHRCB+TBUDGoStd-SuperLight"/>
                <a:cs typeface="UDHRCB+TBUDGoStd-SuperLight"/>
              </a:rPr>
              <a:t>例：レベル</a:t>
            </a:r>
            <a:r>
              <a:rPr dirty="0" sz="1000" spc="-145">
                <a:solidFill>
                  <a:srgbClr val="221e1f"/>
                </a:solidFill>
                <a:latin typeface="Times New Roman"/>
                <a:cs typeface="Times New Roman"/>
              </a:rPr>
              <a:t> </a:t>
            </a:r>
            <a:r>
              <a:rPr dirty="0" sz="1000">
                <a:solidFill>
                  <a:srgbClr val="221e1f"/>
                </a:solidFill>
                <a:latin typeface="UDHRCB+TBUDGoStd-SuperLight"/>
                <a:cs typeface="UDHRCB+TBUDGoStd-SuperLight"/>
              </a:rPr>
              <a:t>6</a:t>
            </a:r>
            <a:r>
              <a:rPr dirty="0" sz="1000" spc="-135">
                <a:solidFill>
                  <a:srgbClr val="221e1f"/>
                </a:solidFill>
                <a:latin typeface="Times New Roman"/>
                <a:cs typeface="Times New Roman"/>
              </a:rPr>
              <a:t> </a:t>
            </a:r>
            <a:r>
              <a:rPr dirty="0" sz="1000">
                <a:solidFill>
                  <a:srgbClr val="221e1f"/>
                </a:solidFill>
                <a:latin typeface="UDHRCB+TBUDGoStd-SuperLight"/>
                <a:cs typeface="UDHRCB+TBUDGoStd-SuperLight"/>
              </a:rPr>
              <a:t>の場合..</a:t>
            </a:r>
          </a:p>
        </p:txBody>
      </p:sp>
      <p:sp>
        <p:nvSpPr>
          <p:cNvPr id="28" name="object 28"/>
          <p:cNvSpPr txBox="1"/>
          <p:nvPr/>
        </p:nvSpPr>
        <p:spPr>
          <a:xfrm>
            <a:off x="6163956" y="5513320"/>
            <a:ext cx="2880359" cy="417957"/>
          </a:xfrm>
          <a:prstGeom prst="rect">
            <a:avLst/>
          </a:prstGeom>
        </p:spPr>
        <p:txBody>
          <a:bodyPr wrap="square" lIns="0" tIns="0" rIns="0" bIns="0" rtlCol="0" vert="horz">
            <a:spAutoFit/>
          </a:bodyPr>
          <a:lstStyle/>
          <a:p>
            <a:pPr marL="0" marR="0">
              <a:lnSpc>
                <a:spcPts val="1591"/>
              </a:lnSpc>
              <a:spcBef>
                <a:spcPts val="0"/>
              </a:spcBef>
              <a:spcAft>
                <a:spcPts val="0"/>
              </a:spcAft>
            </a:pPr>
            <a:r>
              <a:rPr dirty="0" sz="1000" spc="-71">
                <a:solidFill>
                  <a:srgbClr val="221e1f"/>
                </a:solidFill>
                <a:latin typeface="UDHRCB+TBUDGoStd-SuperLight"/>
                <a:cs typeface="UDHRCB+TBUDGoStd-SuperLight"/>
              </a:rPr>
              <a:t>レベル表示について、詳しくは</a:t>
            </a:r>
            <a:r>
              <a:rPr dirty="0" sz="1000" spc="-135">
                <a:solidFill>
                  <a:srgbClr val="221e1f"/>
                </a:solidFill>
                <a:latin typeface="Times New Roman"/>
                <a:cs typeface="Times New Roman"/>
              </a:rPr>
              <a:t> </a:t>
            </a:r>
            <a:r>
              <a:rPr dirty="0" sz="1000">
                <a:solidFill>
                  <a:srgbClr val="221e1f"/>
                </a:solidFill>
                <a:latin typeface="UDHRCB+TBUDGoStd-SuperLight"/>
                <a:cs typeface="UDHRCB+TBUDGoStd-SuperLight"/>
              </a:rPr>
              <a:t>19</a:t>
            </a:r>
            <a:r>
              <a:rPr dirty="0" sz="1000" spc="-165">
                <a:solidFill>
                  <a:srgbClr val="221e1f"/>
                </a:solidFill>
                <a:latin typeface="Times New Roman"/>
                <a:cs typeface="Times New Roman"/>
              </a:rPr>
              <a:t> </a:t>
            </a:r>
            <a:r>
              <a:rPr dirty="0" sz="1000" spc="-33">
                <a:solidFill>
                  <a:srgbClr val="221e1f"/>
                </a:solidFill>
                <a:latin typeface="UDHRCB+TBUDGoStd-SuperLight"/>
                <a:cs typeface="UDHRCB+TBUDGoStd-SuperLight"/>
              </a:rPr>
              <a:t>ページをご覧</a:t>
            </a:r>
          </a:p>
          <a:p>
            <a:pPr marL="3809" marR="0">
              <a:lnSpc>
                <a:spcPts val="1400"/>
              </a:lnSpc>
              <a:spcBef>
                <a:spcPts val="0"/>
              </a:spcBef>
              <a:spcAft>
                <a:spcPts val="0"/>
              </a:spcAft>
            </a:pPr>
            <a:r>
              <a:rPr dirty="0" sz="1000" spc="-48">
                <a:solidFill>
                  <a:srgbClr val="221e1f"/>
                </a:solidFill>
                <a:latin typeface="UDHRCB+TBUDGoStd-SuperLight"/>
                <a:cs typeface="UDHRCB+TBUDGoStd-SuperLight"/>
              </a:rPr>
              <a:t>ください。</a:t>
            </a:r>
          </a:p>
        </p:txBody>
      </p:sp>
      <p:sp>
        <p:nvSpPr>
          <p:cNvPr id="29" name="object 29"/>
          <p:cNvSpPr txBox="1"/>
          <p:nvPr/>
        </p:nvSpPr>
        <p:spPr>
          <a:xfrm>
            <a:off x="6031368" y="6034147"/>
            <a:ext cx="2946400" cy="580897"/>
          </a:xfrm>
          <a:prstGeom prst="rect">
            <a:avLst/>
          </a:prstGeom>
        </p:spPr>
        <p:txBody>
          <a:bodyPr wrap="square" lIns="0" tIns="0" rIns="0" bIns="0" rtlCol="0" vert="horz">
            <a:spAutoFit/>
          </a:bodyPr>
          <a:lstStyle/>
          <a:p>
            <a:pPr marL="0" marR="0">
              <a:lnSpc>
                <a:spcPts val="1591"/>
              </a:lnSpc>
              <a:spcBef>
                <a:spcPts val="0"/>
              </a:spcBef>
              <a:spcAft>
                <a:spcPts val="0"/>
              </a:spcAft>
            </a:pPr>
            <a:r>
              <a:rPr dirty="0" sz="1000">
                <a:solidFill>
                  <a:srgbClr val="221e1f"/>
                </a:solidFill>
                <a:latin typeface="UDHRCB+TBUDGoStd-SuperLight"/>
                <a:cs typeface="UDHRCB+TBUDGoStd-SuperLight"/>
              </a:rPr>
              <a:t>•.</a:t>
            </a:r>
            <a:r>
              <a:rPr dirty="0" sz="1000" spc="104">
                <a:solidFill>
                  <a:srgbClr val="221e1f"/>
                </a:solidFill>
                <a:latin typeface="Times New Roman"/>
                <a:cs typeface="Times New Roman"/>
              </a:rPr>
              <a:t> </a:t>
            </a:r>
            <a:r>
              <a:rPr dirty="0" sz="1000" spc="-47">
                <a:solidFill>
                  <a:srgbClr val="221e1f"/>
                </a:solidFill>
                <a:latin typeface="UDHRCB+TBUDGoStd-SuperLight"/>
                <a:cs typeface="UDHRCB+TBUDGoStd-SuperLight"/>
              </a:rPr>
              <a:t>残り時</a:t>
            </a:r>
            <a:r>
              <a:rPr dirty="0" sz="1000" spc="-250">
                <a:solidFill>
                  <a:srgbClr val="221e1f"/>
                </a:solidFill>
                <a:latin typeface="Times New Roman"/>
                <a:cs typeface="Times New Roman"/>
              </a:rPr>
              <a:t> </a:t>
            </a:r>
            <a:r>
              <a:rPr dirty="0" sz="1000" spc="-103">
                <a:solidFill>
                  <a:srgbClr val="221e1f"/>
                </a:solidFill>
                <a:latin typeface="UDHRCB+TBUDGoStd-SuperLight"/>
                <a:cs typeface="UDHRCB+TBUDGoStd-SuperLight"/>
              </a:rPr>
              <a:t>間アイコンが</a:t>
            </a:r>
            <a:r>
              <a:rPr dirty="0" sz="1000" spc="-250">
                <a:solidFill>
                  <a:srgbClr val="221e1f"/>
                </a:solidFill>
                <a:latin typeface="Times New Roman"/>
                <a:cs typeface="Times New Roman"/>
              </a:rPr>
              <a:t> </a:t>
            </a:r>
            <a:r>
              <a:rPr dirty="0" sz="1000">
                <a:solidFill>
                  <a:srgbClr val="221e1f"/>
                </a:solidFill>
                <a:latin typeface="UDHRCB+TBUDGoStd-SuperLight"/>
                <a:cs typeface="UDHRCB+TBUDGoStd-SuperLight"/>
              </a:rPr>
              <a:t>表</a:t>
            </a:r>
            <a:r>
              <a:rPr dirty="0" sz="1000" spc="-250">
                <a:solidFill>
                  <a:srgbClr val="221e1f"/>
                </a:solidFill>
                <a:latin typeface="Times New Roman"/>
                <a:cs typeface="Times New Roman"/>
              </a:rPr>
              <a:t> </a:t>
            </a:r>
            <a:r>
              <a:rPr dirty="0" sz="1000" spc="-42">
                <a:solidFill>
                  <a:srgbClr val="221e1f"/>
                </a:solidFill>
                <a:latin typeface="UDHRCB+TBUDGoStd-SuperLight"/>
                <a:cs typeface="UDHRCB+TBUDGoStd-SuperLight"/>
              </a:rPr>
              <a:t>示されているときは、</a:t>
            </a:r>
          </a:p>
          <a:p>
            <a:pPr marL="140208" marR="0">
              <a:lnSpc>
                <a:spcPts val="1400"/>
              </a:lnSpc>
              <a:spcBef>
                <a:spcPts val="0"/>
              </a:spcBef>
              <a:spcAft>
                <a:spcPts val="0"/>
              </a:spcAft>
            </a:pPr>
            <a:r>
              <a:rPr dirty="0" sz="1000" spc="-62">
                <a:solidFill>
                  <a:srgbClr val="221e1f"/>
                </a:solidFill>
                <a:latin typeface="UDHRCB+TBUDGoStd-SuperLight"/>
                <a:cs typeface="UDHRCB+TBUDGoStd-SuperLight"/>
              </a:rPr>
              <a:t>プログラムの残り時間（単位</a:t>
            </a:r>
            <a:r>
              <a:rPr dirty="0" sz="1000" spc="-180">
                <a:solidFill>
                  <a:srgbClr val="221e1f"/>
                </a:solidFill>
                <a:latin typeface="Times New Roman"/>
                <a:cs typeface="Times New Roman"/>
              </a:rPr>
              <a:t> </a:t>
            </a:r>
            <a:r>
              <a:rPr dirty="0" sz="1000">
                <a:solidFill>
                  <a:srgbClr val="221e1f"/>
                </a:solidFill>
                <a:latin typeface="UDHRCB+TBUDGoStd-SuperLight"/>
                <a:cs typeface="UDHRCB+TBUDGoStd-SuperLight"/>
              </a:rPr>
              <a:t>：</a:t>
            </a:r>
            <a:r>
              <a:rPr dirty="0" sz="1000" spc="-180">
                <a:solidFill>
                  <a:srgbClr val="221e1f"/>
                </a:solidFill>
                <a:latin typeface="Times New Roman"/>
                <a:cs typeface="Times New Roman"/>
              </a:rPr>
              <a:t> </a:t>
            </a:r>
            <a:r>
              <a:rPr dirty="0" sz="1000" spc="-60">
                <a:solidFill>
                  <a:srgbClr val="221e1f"/>
                </a:solidFill>
                <a:latin typeface="UDHRCB+TBUDGoStd-SuperLight"/>
                <a:cs typeface="UDHRCB+TBUDGoStd-SuperLight"/>
              </a:rPr>
              <a:t>分）を表します。</a:t>
            </a:r>
          </a:p>
          <a:p>
            <a:pPr marL="144017" marR="0">
              <a:lnSpc>
                <a:spcPts val="1283"/>
              </a:lnSpc>
              <a:spcBef>
                <a:spcPts val="0"/>
              </a:spcBef>
              <a:spcAft>
                <a:spcPts val="0"/>
              </a:spcAft>
            </a:pPr>
            <a:r>
              <a:rPr dirty="0" sz="1000" spc="21">
                <a:solidFill>
                  <a:srgbClr val="221e1f"/>
                </a:solidFill>
                <a:latin typeface="UDHRCB+TBUDGoStd-SuperLight"/>
                <a:cs typeface="UDHRCB+TBUDGoStd-SuperLight"/>
              </a:rPr>
              <a:t>例：残り10</a:t>
            </a:r>
            <a:r>
              <a:rPr dirty="0" sz="1000" spc="-125">
                <a:solidFill>
                  <a:srgbClr val="221e1f"/>
                </a:solidFill>
                <a:latin typeface="Times New Roman"/>
                <a:cs typeface="Times New Roman"/>
              </a:rPr>
              <a:t> </a:t>
            </a:r>
            <a:r>
              <a:rPr dirty="0" sz="1000">
                <a:solidFill>
                  <a:srgbClr val="221e1f"/>
                </a:solidFill>
                <a:latin typeface="UDHRCB+TBUDGoStd-SuperLight"/>
                <a:cs typeface="UDHRCB+TBUDGoStd-SuperLight"/>
              </a:rPr>
              <a:t>分の場合.</a:t>
            </a:r>
          </a:p>
        </p:txBody>
      </p:sp>
      <p:sp>
        <p:nvSpPr>
          <p:cNvPr id="30" name="object 30"/>
          <p:cNvSpPr txBox="1"/>
          <p:nvPr/>
        </p:nvSpPr>
        <p:spPr>
          <a:xfrm>
            <a:off x="188347" y="7029065"/>
            <a:ext cx="451103" cy="354139"/>
          </a:xfrm>
          <a:prstGeom prst="rect">
            <a:avLst/>
          </a:prstGeom>
        </p:spPr>
        <p:txBody>
          <a:bodyPr wrap="square" lIns="0" tIns="0" rIns="0" bIns="0" rtlCol="0" vert="horz">
            <a:spAutoFit/>
          </a:bodyPr>
          <a:lstStyle/>
          <a:p>
            <a:pPr marL="0" marR="0">
              <a:lnSpc>
                <a:spcPts val="2488"/>
              </a:lnSpc>
              <a:spcBef>
                <a:spcPts val="0"/>
              </a:spcBef>
              <a:spcAft>
                <a:spcPts val="0"/>
              </a:spcAft>
            </a:pPr>
            <a:r>
              <a:rPr dirty="0" sz="1500" spc="-150">
                <a:solidFill>
                  <a:srgbClr val="221e1f"/>
                </a:solidFill>
                <a:latin typeface="JNVHJI+TBUDGoStd-Bold"/>
                <a:cs typeface="JNVHJI+TBUDGoStd-Bold"/>
              </a:rPr>
              <a:t>10</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showMasterSp="0">
  <p:cSld>
    <p:spTree>
      <p:nvGrpSpPr>
        <p:cNvPr id="1" name=""/>
        <p:cNvGrpSpPr/>
        <p:nvPr/>
      </p:nvGrpSpPr>
      <p:grpSpPr>
        <a:xfrm>
          <a:off x="0" y="0"/>
          <a:ext cx="0" cy="0"/>
          <a:chOff x="0" y="0"/>
          <a:chExt cx="0" cy="0"/>
        </a:xfrm>
      </p:grpSpPr>
      <p:sp>
        <p:nvSpPr>
          <p:cNvPr id="1" name="object 1"/>
          <p:cNvSpPr/>
          <p:nvPr/>
        </p:nvSpPr>
        <p:spPr>
          <a:xfrm>
            <a:off x="559055" y="1380549"/>
            <a:ext cx="9573899" cy="5616897"/>
          </a:xfrm>
          <a:prstGeom prst="rect">
            <a:avLst/>
          </a:prstGeom>
          <a:blipFill>
            <a:blip cstate="print" r:embed="rId2"/>
            <a:stretch>
              <a:fillRect/>
            </a:stretch>
          </a:blipFill>
        </p:spPr>
        <p:txBody>
          <a:bodyPr wrap="square" lIns="0" tIns="0" rIns="0" bIns="0" rtlCol="0">
            <a:spAutoFit/>
          </a:bodyPr>
          <a:lstStyle/>
          <a:p/>
        </p:txBody>
      </p:sp>
      <p:sp>
        <p:nvSpPr>
          <p:cNvPr id="2" name="object 2"/>
          <p:cNvSpPr/>
          <p:nvPr/>
        </p:nvSpPr>
        <p:spPr>
          <a:xfrm>
            <a:off x="540004" y="824509"/>
            <a:ext cx="9611995" cy="178193"/>
          </a:xfrm>
          <a:prstGeom prst="rect">
            <a:avLst/>
          </a:prstGeom>
          <a:blipFill>
            <a:blip cstate="print" r:embed="rId3"/>
            <a:stretch>
              <a:fillRect/>
            </a:stretch>
          </a:blipFill>
        </p:spPr>
        <p:txBody>
          <a:bodyPr wrap="square" lIns="0" tIns="0" rIns="0" bIns="0" rtlCol="0">
            <a:spAutoFit/>
          </a:bodyPr>
          <a:lstStyle/>
          <a:p/>
        </p:txBody>
      </p:sp>
      <p:sp>
        <p:nvSpPr>
          <p:cNvPr id="3" name="object 3"/>
          <p:cNvSpPr/>
          <p:nvPr/>
        </p:nvSpPr>
        <p:spPr>
          <a:xfrm>
            <a:off x="10260000" y="1217498"/>
            <a:ext cx="420699" cy="5803201"/>
          </a:xfrm>
          <a:prstGeom prst="rect">
            <a:avLst/>
          </a:prstGeom>
          <a:blipFill>
            <a:blip cstate="print" r:embed="rId4"/>
            <a:stretch>
              <a:fillRect/>
            </a:stretch>
          </a:blipFill>
        </p:spPr>
        <p:txBody>
          <a:bodyPr wrap="square" lIns="0" tIns="0" rIns="0" bIns="0" rtlCol="0">
            <a:spAutoFit/>
          </a:bodyPr>
          <a:lstStyle/>
          <a:p/>
        </p:txBody>
      </p:sp>
      <p:sp>
        <p:nvSpPr>
          <p:cNvPr id="5" name="object 5"/>
          <p:cNvSpPr txBox="1"/>
          <p:nvPr/>
        </p:nvSpPr>
        <p:spPr>
          <a:xfrm>
            <a:off x="540000" y="411304"/>
            <a:ext cx="4806622" cy="1735484"/>
          </a:xfrm>
          <a:prstGeom prst="rect">
            <a:avLst/>
          </a:prstGeom>
        </p:spPr>
        <p:txBody>
          <a:bodyPr wrap="square" lIns="0" tIns="0" rIns="0" bIns="0" rtlCol="0" vert="horz">
            <a:spAutoFit/>
          </a:bodyPr>
          <a:lstStyle/>
          <a:p>
            <a:pPr marL="0" marR="0">
              <a:lnSpc>
                <a:spcPts val="5028"/>
              </a:lnSpc>
              <a:spcBef>
                <a:spcPts val="0"/>
              </a:spcBef>
              <a:spcAft>
                <a:spcPts val="0"/>
              </a:spcAft>
            </a:pPr>
            <a:r>
              <a:rPr dirty="0" sz="3100">
                <a:solidFill>
                  <a:srgbClr val="221e1f"/>
                </a:solidFill>
                <a:latin typeface="CWBFQR+TBUDGoStd-Regular"/>
                <a:cs typeface="CWBFQR+TBUDGoStd-Regular"/>
              </a:rPr>
              <a:t>ご使用のながれ</a:t>
            </a:r>
          </a:p>
          <a:p>
            <a:pPr marL="218100" marR="0">
              <a:lnSpc>
                <a:spcPts val="5028"/>
              </a:lnSpc>
              <a:spcBef>
                <a:spcPts val="3358"/>
              </a:spcBef>
              <a:spcAft>
                <a:spcPts val="0"/>
              </a:spcAft>
            </a:pPr>
            <a:r>
              <a:rPr dirty="0" sz="3100">
                <a:solidFill>
                  <a:srgbClr val="221e1f"/>
                </a:solidFill>
                <a:latin typeface="CWBFQR+TBUDGoStd-Regular"/>
                <a:cs typeface="CWBFQR+TBUDGoStd-Regular"/>
              </a:rPr>
              <a:t>準備する</a:t>
            </a:r>
            <a:r>
              <a:rPr dirty="0" sz="3100" spc="9014">
                <a:solidFill>
                  <a:srgbClr val="221e1f"/>
                </a:solidFill>
                <a:latin typeface="CWBFQR+TBUDGoStd-Regular"/>
                <a:cs typeface="CWBFQR+TBUDGoStd-Regular"/>
              </a:rPr>
              <a:t> </a:t>
            </a:r>
            <a:r>
              <a:rPr dirty="0" sz="3100">
                <a:solidFill>
                  <a:srgbClr val="221e1f"/>
                </a:solidFill>
                <a:latin typeface="CWBFQR+TBUDGoStd-Regular"/>
                <a:cs typeface="CWBFQR+TBUDGoStd-Regular"/>
              </a:rPr>
              <a:t>使用する</a:t>
            </a:r>
          </a:p>
        </p:txBody>
      </p:sp>
      <p:sp>
        <p:nvSpPr>
          <p:cNvPr id="6" name="object 6"/>
          <p:cNvSpPr txBox="1"/>
          <p:nvPr/>
        </p:nvSpPr>
        <p:spPr>
          <a:xfrm>
            <a:off x="3781900" y="660551"/>
            <a:ext cx="3954780" cy="341185"/>
          </a:xfrm>
          <a:prstGeom prst="rect">
            <a:avLst/>
          </a:prstGeom>
        </p:spPr>
        <p:txBody>
          <a:bodyPr wrap="square" lIns="0" tIns="0" rIns="0" bIns="0" rtlCol="0" vert="horz">
            <a:spAutoFit/>
          </a:bodyPr>
          <a:lstStyle/>
          <a:p>
            <a:pPr marL="0" marR="0">
              <a:lnSpc>
                <a:spcPts val="2386"/>
              </a:lnSpc>
              <a:spcBef>
                <a:spcPts val="0"/>
              </a:spcBef>
              <a:spcAft>
                <a:spcPts val="0"/>
              </a:spcAft>
            </a:pPr>
            <a:r>
              <a:rPr dirty="0" sz="1500" spc="-114">
                <a:solidFill>
                  <a:srgbClr val="221e1f"/>
                </a:solidFill>
                <a:latin typeface="UDHRCB+TBUDGoStd-SuperLight"/>
                <a:cs typeface="UDHRCB+TBUDGoStd-SuperLight"/>
              </a:rPr>
              <a:t>詳しくは、</a:t>
            </a:r>
            <a:r>
              <a:rPr dirty="0" sz="1500" spc="-225">
                <a:solidFill>
                  <a:srgbClr val="221e1f"/>
                </a:solidFill>
                <a:latin typeface="Times New Roman"/>
                <a:cs typeface="Times New Roman"/>
              </a:rPr>
              <a:t> </a:t>
            </a:r>
            <a:r>
              <a:rPr dirty="0" sz="1500">
                <a:solidFill>
                  <a:srgbClr val="221e1f"/>
                </a:solidFill>
                <a:latin typeface="UDHRCB+TBUDGoStd-SuperLight"/>
                <a:cs typeface="UDHRCB+TBUDGoStd-SuperLight"/>
              </a:rPr>
              <a:t>12</a:t>
            </a:r>
            <a:r>
              <a:rPr dirty="0" sz="1500" spc="-45">
                <a:solidFill>
                  <a:srgbClr val="221e1f"/>
                </a:solidFill>
                <a:latin typeface="Times New Roman"/>
                <a:cs typeface="Times New Roman"/>
              </a:rPr>
              <a:t> </a:t>
            </a:r>
            <a:r>
              <a:rPr dirty="0" sz="1500">
                <a:solidFill>
                  <a:srgbClr val="221e1f"/>
                </a:solidFill>
                <a:latin typeface="UDHRCB+TBUDGoStd-SuperLight"/>
                <a:cs typeface="UDHRCB+TBUDGoStd-SuperLight"/>
              </a:rPr>
              <a:t>～</a:t>
            </a:r>
            <a:r>
              <a:rPr dirty="0" sz="1500" spc="-45">
                <a:solidFill>
                  <a:srgbClr val="221e1f"/>
                </a:solidFill>
                <a:latin typeface="Times New Roman"/>
                <a:cs typeface="Times New Roman"/>
              </a:rPr>
              <a:t> </a:t>
            </a:r>
            <a:r>
              <a:rPr dirty="0" sz="1500">
                <a:solidFill>
                  <a:srgbClr val="221e1f"/>
                </a:solidFill>
                <a:latin typeface="UDHRCB+TBUDGoStd-SuperLight"/>
                <a:cs typeface="UDHRCB+TBUDGoStd-SuperLight"/>
              </a:rPr>
              <a:t>24</a:t>
            </a:r>
            <a:r>
              <a:rPr dirty="0" sz="1500" spc="-248">
                <a:solidFill>
                  <a:srgbClr val="221e1f"/>
                </a:solidFill>
                <a:latin typeface="Times New Roman"/>
                <a:cs typeface="Times New Roman"/>
              </a:rPr>
              <a:t> </a:t>
            </a:r>
            <a:r>
              <a:rPr dirty="0" sz="1500" spc="-61">
                <a:solidFill>
                  <a:srgbClr val="221e1f"/>
                </a:solidFill>
                <a:latin typeface="UDHRCB+TBUDGoStd-SuperLight"/>
                <a:cs typeface="UDHRCB+TBUDGoStd-SuperLight"/>
              </a:rPr>
              <a:t>ページをご覧ください。</a:t>
            </a:r>
          </a:p>
        </p:txBody>
      </p:sp>
      <p:sp>
        <p:nvSpPr>
          <p:cNvPr id="7" name="object 7"/>
          <p:cNvSpPr txBox="1"/>
          <p:nvPr/>
        </p:nvSpPr>
        <p:spPr>
          <a:xfrm>
            <a:off x="8030100" y="1467105"/>
            <a:ext cx="1727200" cy="676681"/>
          </a:xfrm>
          <a:prstGeom prst="rect">
            <a:avLst/>
          </a:prstGeom>
        </p:spPr>
        <p:txBody>
          <a:bodyPr wrap="square" lIns="0" tIns="0" rIns="0" bIns="0" rtlCol="0" vert="horz">
            <a:spAutoFit/>
          </a:bodyPr>
          <a:lstStyle/>
          <a:p>
            <a:pPr marL="0" marR="0">
              <a:lnSpc>
                <a:spcPts val="5028"/>
              </a:lnSpc>
              <a:spcBef>
                <a:spcPts val="0"/>
              </a:spcBef>
              <a:spcAft>
                <a:spcPts val="0"/>
              </a:spcAft>
            </a:pPr>
            <a:r>
              <a:rPr dirty="0" sz="3100">
                <a:solidFill>
                  <a:srgbClr val="221e1f"/>
                </a:solidFill>
                <a:latin typeface="CWBFQR+TBUDGoStd-Regular"/>
                <a:cs typeface="CWBFQR+TBUDGoStd-Regular"/>
              </a:rPr>
              <a:t>終了する</a:t>
            </a:r>
          </a:p>
        </p:txBody>
      </p:sp>
      <p:sp>
        <p:nvSpPr>
          <p:cNvPr id="8" name="object 8"/>
          <p:cNvSpPr txBox="1"/>
          <p:nvPr/>
        </p:nvSpPr>
        <p:spPr>
          <a:xfrm>
            <a:off x="823118" y="2394745"/>
            <a:ext cx="2369820" cy="2836503"/>
          </a:xfrm>
          <a:prstGeom prst="rect">
            <a:avLst/>
          </a:prstGeom>
        </p:spPr>
        <p:txBody>
          <a:bodyPr wrap="square" lIns="0" tIns="0" rIns="0" bIns="0" rtlCol="0" vert="horz">
            <a:spAutoFit/>
          </a:bodyPr>
          <a:lstStyle/>
          <a:p>
            <a:pPr marL="41109" marR="0">
              <a:lnSpc>
                <a:spcPts val="3343"/>
              </a:lnSpc>
              <a:spcBef>
                <a:spcPts val="0"/>
              </a:spcBef>
              <a:spcAft>
                <a:spcPts val="0"/>
              </a:spcAft>
            </a:pPr>
            <a:r>
              <a:rPr dirty="0" sz="1950" spc="-39">
                <a:solidFill>
                  <a:srgbClr val="221e1f"/>
                </a:solidFill>
                <a:latin typeface="RTKTHQ+TBUDGoStd-ExBold"/>
                <a:cs typeface="RTKTHQ+TBUDGoStd-ExBold"/>
              </a:rPr>
              <a:t>電池を入れる</a:t>
            </a:r>
          </a:p>
          <a:p>
            <a:pPr marL="0" marR="0">
              <a:lnSpc>
                <a:spcPts val="2350"/>
              </a:lnSpc>
              <a:spcBef>
                <a:spcPts val="0"/>
              </a:spcBef>
              <a:spcAft>
                <a:spcPts val="0"/>
              </a:spcAft>
            </a:pPr>
            <a:r>
              <a:rPr dirty="0" sz="1500" spc="-131">
                <a:solidFill>
                  <a:srgbClr val="221e1f"/>
                </a:solidFill>
                <a:latin typeface="UDHRCB+TBUDGoStd-SuperLight"/>
                <a:cs typeface="UDHRCB+TBUDGoStd-SuperLight"/>
              </a:rPr>
              <a:t>お試し用電</a:t>
            </a:r>
            <a:r>
              <a:rPr dirty="0" sz="1500" spc="-436">
                <a:solidFill>
                  <a:srgbClr val="221e1f"/>
                </a:solidFill>
                <a:latin typeface="Times New Roman"/>
                <a:cs typeface="Times New Roman"/>
              </a:rPr>
              <a:t> </a:t>
            </a:r>
            <a:r>
              <a:rPr dirty="0" sz="1500" spc="-98">
                <a:solidFill>
                  <a:srgbClr val="221e1f"/>
                </a:solidFill>
                <a:latin typeface="UDHRCB+TBUDGoStd-SuperLight"/>
                <a:cs typeface="UDHRCB+TBUDGoStd-SuperLight"/>
              </a:rPr>
              <a:t>池が同梱されて</a:t>
            </a:r>
          </a:p>
          <a:p>
            <a:pPr marL="739" marR="0">
              <a:lnSpc>
                <a:spcPts val="2100"/>
              </a:lnSpc>
              <a:spcBef>
                <a:spcPts val="0"/>
              </a:spcBef>
              <a:spcAft>
                <a:spcPts val="0"/>
              </a:spcAft>
            </a:pPr>
            <a:r>
              <a:rPr dirty="0" sz="1500" spc="-180">
                <a:solidFill>
                  <a:srgbClr val="221e1f"/>
                </a:solidFill>
                <a:latin typeface="UDHRCB+TBUDGoStd-SuperLight"/>
                <a:cs typeface="UDHRCB+TBUDGoStd-SuperLight"/>
              </a:rPr>
              <a:t>います。</a:t>
            </a:r>
          </a:p>
          <a:p>
            <a:pPr marL="6982" marR="0">
              <a:lnSpc>
                <a:spcPts val="1835"/>
              </a:lnSpc>
              <a:spcBef>
                <a:spcPts val="0"/>
              </a:spcBef>
              <a:spcAft>
                <a:spcPts val="0"/>
              </a:spcAft>
            </a:pPr>
            <a:r>
              <a:rPr dirty="0" sz="1200">
                <a:solidFill>
                  <a:srgbClr val="221e1f"/>
                </a:solidFill>
                <a:latin typeface="UDHRCB+TBUDGoStd-SuperLight"/>
                <a:cs typeface="UDHRCB+TBUDGoStd-SuperLight"/>
              </a:rPr>
              <a:t>•.</a:t>
            </a:r>
            <a:r>
              <a:rPr dirty="0" sz="1200" spc="-432">
                <a:solidFill>
                  <a:srgbClr val="221e1f"/>
                </a:solidFill>
                <a:latin typeface="UDHRCB+TBUDGoStd-SuperLight"/>
                <a:cs typeface="UDHRCB+TBUDGoStd-SuperLight"/>
              </a:rPr>
              <a:t>.</a:t>
            </a:r>
            <a:r>
              <a:rPr dirty="0" sz="1200">
                <a:solidFill>
                  <a:srgbClr val="221e1f"/>
                </a:solidFill>
                <a:latin typeface="UDHRCB+TBUDGoStd-SuperLight"/>
                <a:cs typeface="UDHRCB+TBUDGoStd-SuperLight"/>
              </a:rPr>
              <a:t>本体</a:t>
            </a:r>
            <a:r>
              <a:rPr dirty="0" sz="1200" spc="-216">
                <a:solidFill>
                  <a:srgbClr val="221e1f"/>
                </a:solidFill>
                <a:latin typeface="Times New Roman"/>
                <a:cs typeface="Times New Roman"/>
              </a:rPr>
              <a:t> </a:t>
            </a:r>
            <a:r>
              <a:rPr dirty="0" sz="1200" spc="-108">
                <a:solidFill>
                  <a:srgbClr val="221e1f"/>
                </a:solidFill>
                <a:latin typeface="UDHRCB+TBUDGoStd-SuperLight"/>
                <a:cs typeface="UDHRCB+TBUDGoStd-SuperLight"/>
              </a:rPr>
              <a:t>：.</a:t>
            </a:r>
          </a:p>
          <a:p>
            <a:pPr marL="97050" marR="0">
              <a:lnSpc>
                <a:spcPts val="1800"/>
              </a:lnSpc>
              <a:spcBef>
                <a:spcPts val="0"/>
              </a:spcBef>
              <a:spcAft>
                <a:spcPts val="0"/>
              </a:spcAft>
            </a:pPr>
            <a:r>
              <a:rPr dirty="0" sz="1200">
                <a:solidFill>
                  <a:srgbClr val="221e1f"/>
                </a:solidFill>
                <a:latin typeface="UDHRCB+TBUDGoStd-SuperLight"/>
                <a:cs typeface="UDHRCB+TBUDGoStd-SuperLight"/>
              </a:rPr>
              <a:t>単</a:t>
            </a:r>
            <a:r>
              <a:rPr dirty="0" sz="1200" spc="-150">
                <a:solidFill>
                  <a:srgbClr val="221e1f"/>
                </a:solidFill>
                <a:latin typeface="Times New Roman"/>
                <a:cs typeface="Times New Roman"/>
              </a:rPr>
              <a:t> </a:t>
            </a:r>
            <a:r>
              <a:rPr dirty="0" sz="1200">
                <a:solidFill>
                  <a:srgbClr val="221e1f"/>
                </a:solidFill>
                <a:latin typeface="UDHRCB+TBUDGoStd-SuperLight"/>
                <a:cs typeface="UDHRCB+TBUDGoStd-SuperLight"/>
              </a:rPr>
              <a:t>3</a:t>
            </a:r>
            <a:r>
              <a:rPr dirty="0" sz="1200" spc="-150">
                <a:solidFill>
                  <a:srgbClr val="221e1f"/>
                </a:solidFill>
                <a:latin typeface="Times New Roman"/>
                <a:cs typeface="Times New Roman"/>
              </a:rPr>
              <a:t> </a:t>
            </a:r>
            <a:r>
              <a:rPr dirty="0" sz="1200" spc="-65">
                <a:solidFill>
                  <a:srgbClr val="221e1f"/>
                </a:solidFill>
                <a:latin typeface="UDHRCB+TBUDGoStd-SuperLight"/>
                <a:cs typeface="UDHRCB+TBUDGoStd-SuperLight"/>
              </a:rPr>
              <a:t>形アルカリ乾電池</a:t>
            </a:r>
            <a:r>
              <a:rPr dirty="0" sz="1200" spc="-150">
                <a:solidFill>
                  <a:srgbClr val="221e1f"/>
                </a:solidFill>
                <a:latin typeface="Times New Roman"/>
                <a:cs typeface="Times New Roman"/>
              </a:rPr>
              <a:t> </a:t>
            </a:r>
            <a:r>
              <a:rPr dirty="0" sz="1200">
                <a:solidFill>
                  <a:srgbClr val="221e1f"/>
                </a:solidFill>
                <a:latin typeface="UDHRCB+TBUDGoStd-SuperLight"/>
                <a:cs typeface="UDHRCB+TBUDGoStd-SuperLight"/>
              </a:rPr>
              <a:t>3</a:t>
            </a:r>
            <a:r>
              <a:rPr dirty="0" sz="1200" spc="-150">
                <a:solidFill>
                  <a:srgbClr val="221e1f"/>
                </a:solidFill>
                <a:latin typeface="Times New Roman"/>
                <a:cs typeface="Times New Roman"/>
              </a:rPr>
              <a:t> </a:t>
            </a:r>
            <a:r>
              <a:rPr dirty="0" sz="1200">
                <a:solidFill>
                  <a:srgbClr val="221e1f"/>
                </a:solidFill>
                <a:latin typeface="UDHRCB+TBUDGoStd-SuperLight"/>
                <a:cs typeface="UDHRCB+TBUDGoStd-SuperLight"/>
              </a:rPr>
              <a:t>本</a:t>
            </a:r>
          </a:p>
          <a:p>
            <a:pPr marL="6982" marR="0">
              <a:lnSpc>
                <a:spcPts val="1800"/>
              </a:lnSpc>
              <a:spcBef>
                <a:spcPts val="0"/>
              </a:spcBef>
              <a:spcAft>
                <a:spcPts val="0"/>
              </a:spcAft>
            </a:pPr>
            <a:r>
              <a:rPr dirty="0" sz="1200">
                <a:solidFill>
                  <a:srgbClr val="221e1f"/>
                </a:solidFill>
                <a:latin typeface="UDHRCB+TBUDGoStd-SuperLight"/>
                <a:cs typeface="UDHRCB+TBUDGoStd-SuperLight"/>
              </a:rPr>
              <a:t>•</a:t>
            </a:r>
            <a:r>
              <a:rPr dirty="0" sz="1200" spc="-300">
                <a:solidFill>
                  <a:srgbClr val="221e1f"/>
                </a:solidFill>
                <a:latin typeface="Times New Roman"/>
                <a:cs typeface="Times New Roman"/>
              </a:rPr>
              <a:t> </a:t>
            </a:r>
            <a:r>
              <a:rPr dirty="0" sz="1200" spc="-476">
                <a:solidFill>
                  <a:srgbClr val="221e1f"/>
                </a:solidFill>
                <a:latin typeface="UDHRCB+TBUDGoStd-SuperLight"/>
                <a:cs typeface="UDHRCB+TBUDGoStd-SuperLight"/>
              </a:rPr>
              <a:t>.リ.</a:t>
            </a:r>
            <a:r>
              <a:rPr dirty="0" sz="1200" spc="680">
                <a:solidFill>
                  <a:srgbClr val="221e1f"/>
                </a:solidFill>
                <a:latin typeface="Times New Roman"/>
                <a:cs typeface="Times New Roman"/>
              </a:rPr>
              <a:t> </a:t>
            </a:r>
            <a:r>
              <a:rPr dirty="0" sz="1200" spc="-92">
                <a:solidFill>
                  <a:srgbClr val="221e1f"/>
                </a:solidFill>
                <a:latin typeface="UDHRCB+TBUDGoStd-SuperLight"/>
                <a:cs typeface="UDHRCB+TBUDGoStd-SuperLight"/>
              </a:rPr>
              <a:t>モコン</a:t>
            </a:r>
            <a:r>
              <a:rPr dirty="0" sz="1200" spc="-276">
                <a:solidFill>
                  <a:srgbClr val="221e1f"/>
                </a:solidFill>
                <a:latin typeface="Times New Roman"/>
                <a:cs typeface="Times New Roman"/>
              </a:rPr>
              <a:t> </a:t>
            </a:r>
            <a:r>
              <a:rPr dirty="0" sz="1200" spc="-108">
                <a:solidFill>
                  <a:srgbClr val="221e1f"/>
                </a:solidFill>
                <a:latin typeface="UDHRCB+TBUDGoStd-SuperLight"/>
                <a:cs typeface="UDHRCB+TBUDGoStd-SuperLight"/>
              </a:rPr>
              <a:t>：.</a:t>
            </a:r>
          </a:p>
          <a:p>
            <a:pPr marL="84858" marR="0">
              <a:lnSpc>
                <a:spcPts val="1800"/>
              </a:lnSpc>
              <a:spcBef>
                <a:spcPts val="0"/>
              </a:spcBef>
              <a:spcAft>
                <a:spcPts val="0"/>
              </a:spcAft>
            </a:pPr>
            <a:r>
              <a:rPr dirty="0" sz="1200" spc="-116">
                <a:solidFill>
                  <a:srgbClr val="221e1f"/>
                </a:solidFill>
                <a:latin typeface="UDHRCB+TBUDGoStd-SuperLight"/>
                <a:cs typeface="UDHRCB+TBUDGoStd-SuperLight"/>
              </a:rPr>
              <a:t>コイン形リチウム電</a:t>
            </a:r>
            <a:r>
              <a:rPr dirty="0" sz="1200" spc="-300">
                <a:solidFill>
                  <a:srgbClr val="221e1f"/>
                </a:solidFill>
                <a:latin typeface="Times New Roman"/>
                <a:cs typeface="Times New Roman"/>
              </a:rPr>
              <a:t> </a:t>
            </a:r>
            <a:r>
              <a:rPr dirty="0" sz="1200">
                <a:solidFill>
                  <a:srgbClr val="221e1f"/>
                </a:solidFill>
                <a:latin typeface="UDHRCB+TBUDGoStd-SuperLight"/>
                <a:cs typeface="UDHRCB+TBUDGoStd-SuperLight"/>
              </a:rPr>
              <a:t>池</a:t>
            </a:r>
          </a:p>
          <a:p>
            <a:pPr marL="48282" marR="0">
              <a:lnSpc>
                <a:spcPts val="1800"/>
              </a:lnSpc>
              <a:spcBef>
                <a:spcPts val="0"/>
              </a:spcBef>
              <a:spcAft>
                <a:spcPts val="0"/>
              </a:spcAft>
            </a:pPr>
            <a:r>
              <a:rPr dirty="0" sz="1200" spc="-26">
                <a:solidFill>
                  <a:srgbClr val="221e1f"/>
                </a:solidFill>
                <a:latin typeface="UDHRCB+TBUDGoStd-SuperLight"/>
                <a:cs typeface="UDHRCB+TBUDGoStd-SuperLight"/>
              </a:rPr>
              <a:t>（CR1632）1</a:t>
            </a:r>
            <a:r>
              <a:rPr dirty="0" sz="1200" spc="-150">
                <a:solidFill>
                  <a:srgbClr val="221e1f"/>
                </a:solidFill>
                <a:latin typeface="Times New Roman"/>
                <a:cs typeface="Times New Roman"/>
              </a:rPr>
              <a:t> </a:t>
            </a:r>
            <a:r>
              <a:rPr dirty="0" sz="1200">
                <a:solidFill>
                  <a:srgbClr val="221e1f"/>
                </a:solidFill>
                <a:latin typeface="UDHRCB+TBUDGoStd-SuperLight"/>
                <a:cs typeface="UDHRCB+TBUDGoStd-SuperLight"/>
              </a:rPr>
              <a:t>個.</a:t>
            </a:r>
          </a:p>
          <a:p>
            <a:pPr marL="97050" marR="0">
              <a:lnSpc>
                <a:spcPts val="1800"/>
              </a:lnSpc>
              <a:spcBef>
                <a:spcPts val="0"/>
              </a:spcBef>
              <a:spcAft>
                <a:spcPts val="0"/>
              </a:spcAft>
            </a:pPr>
            <a:r>
              <a:rPr dirty="0" sz="1200" spc="-110">
                <a:solidFill>
                  <a:srgbClr val="221e1f"/>
                </a:solidFill>
                <a:latin typeface="UDHRCB+TBUDGoStd-SuperLight"/>
                <a:cs typeface="UDHRCB+TBUDGoStd-SuperLight"/>
              </a:rPr>
              <a:t>※.リモコンには、ご購入時にお</a:t>
            </a:r>
          </a:p>
          <a:p>
            <a:pPr marL="234210" marR="0">
              <a:lnSpc>
                <a:spcPts val="1800"/>
              </a:lnSpc>
              <a:spcBef>
                <a:spcPts val="0"/>
              </a:spcBef>
              <a:spcAft>
                <a:spcPts val="0"/>
              </a:spcAft>
            </a:pPr>
            <a:r>
              <a:rPr dirty="0" sz="1200" spc="-68">
                <a:solidFill>
                  <a:srgbClr val="221e1f"/>
                </a:solidFill>
                <a:latin typeface="UDHRCB+TBUDGoStd-SuperLight"/>
                <a:cs typeface="UDHRCB+TBUDGoStd-SuperLight"/>
              </a:rPr>
              <a:t>試し用</a:t>
            </a:r>
            <a:r>
              <a:rPr dirty="0" sz="1200" spc="-300">
                <a:solidFill>
                  <a:srgbClr val="221e1f"/>
                </a:solidFill>
                <a:latin typeface="Times New Roman"/>
                <a:cs typeface="Times New Roman"/>
              </a:rPr>
              <a:t> </a:t>
            </a:r>
            <a:r>
              <a:rPr dirty="0" sz="1200">
                <a:solidFill>
                  <a:srgbClr val="221e1f"/>
                </a:solidFill>
                <a:latin typeface="UDHRCB+TBUDGoStd-SuperLight"/>
                <a:cs typeface="UDHRCB+TBUDGoStd-SuperLight"/>
              </a:rPr>
              <a:t>電</a:t>
            </a:r>
            <a:r>
              <a:rPr dirty="0" sz="1200" spc="-300">
                <a:solidFill>
                  <a:srgbClr val="221e1f"/>
                </a:solidFill>
                <a:latin typeface="Times New Roman"/>
                <a:cs typeface="Times New Roman"/>
              </a:rPr>
              <a:t> </a:t>
            </a:r>
            <a:r>
              <a:rPr dirty="0" sz="1200" spc="-92">
                <a:solidFill>
                  <a:srgbClr val="221e1f"/>
                </a:solidFill>
                <a:latin typeface="UDHRCB+TBUDGoStd-SuperLight"/>
                <a:cs typeface="UDHRCB+TBUDGoStd-SuperLight"/>
              </a:rPr>
              <a:t>池がセットされてい</a:t>
            </a:r>
          </a:p>
          <a:p>
            <a:pPr marL="228114" marR="0">
              <a:lnSpc>
                <a:spcPts val="1800"/>
              </a:lnSpc>
              <a:spcBef>
                <a:spcPts val="0"/>
              </a:spcBef>
              <a:spcAft>
                <a:spcPts val="0"/>
              </a:spcAft>
            </a:pPr>
            <a:r>
              <a:rPr dirty="0" sz="1200" spc="-66">
                <a:solidFill>
                  <a:srgbClr val="221e1f"/>
                </a:solidFill>
                <a:latin typeface="UDHRCB+TBUDGoStd-SuperLight"/>
                <a:cs typeface="UDHRCB+TBUDGoStd-SuperLight"/>
              </a:rPr>
              <a:t>ます。</a:t>
            </a:r>
          </a:p>
        </p:txBody>
      </p:sp>
      <p:sp>
        <p:nvSpPr>
          <p:cNvPr id="9" name="object 9"/>
          <p:cNvSpPr txBox="1"/>
          <p:nvPr/>
        </p:nvSpPr>
        <p:spPr>
          <a:xfrm>
            <a:off x="3691422" y="2392374"/>
            <a:ext cx="3789792" cy="469138"/>
          </a:xfrm>
          <a:prstGeom prst="rect">
            <a:avLst/>
          </a:prstGeom>
        </p:spPr>
        <p:txBody>
          <a:bodyPr wrap="square" lIns="0" tIns="0" rIns="0" bIns="0" rtlCol="0" vert="horz">
            <a:spAutoFit/>
          </a:bodyPr>
          <a:lstStyle/>
          <a:p>
            <a:pPr marL="0" marR="0">
              <a:lnSpc>
                <a:spcPts val="3394"/>
              </a:lnSpc>
              <a:spcBef>
                <a:spcPts val="0"/>
              </a:spcBef>
              <a:spcAft>
                <a:spcPts val="0"/>
              </a:spcAft>
            </a:pPr>
            <a:r>
              <a:rPr dirty="0" sz="1800">
                <a:solidFill>
                  <a:srgbClr val="ffffff"/>
                </a:solidFill>
                <a:latin typeface="CWBFQR+TBUDGoStd-Regular"/>
                <a:cs typeface="CWBFQR+TBUDGoStd-Regular"/>
              </a:rPr>
              <a:t>Step1</a:t>
            </a:r>
            <a:r>
              <a:rPr dirty="0" sz="1800" spc="697">
                <a:solidFill>
                  <a:srgbClr val="ffffff"/>
                </a:solidFill>
                <a:latin typeface="CWBFQR+TBUDGoStd-Regular"/>
                <a:cs typeface="CWBFQR+TBUDGoStd-Regular"/>
              </a:rPr>
              <a:t> </a:t>
            </a:r>
            <a:r>
              <a:rPr dirty="0" sz="2000" spc="-70">
                <a:solidFill>
                  <a:srgbClr val="221e1f"/>
                </a:solidFill>
                <a:latin typeface="RTKTHQ+TBUDGoStd-ExBold"/>
                <a:cs typeface="RTKTHQ+TBUDGoStd-ExBold"/>
              </a:rPr>
              <a:t>チャイルドロックが解除</a:t>
            </a:r>
          </a:p>
        </p:txBody>
      </p:sp>
      <p:sp>
        <p:nvSpPr>
          <p:cNvPr id="10" name="object 10"/>
          <p:cNvSpPr txBox="1"/>
          <p:nvPr/>
        </p:nvSpPr>
        <p:spPr>
          <a:xfrm>
            <a:off x="8022060" y="2382050"/>
            <a:ext cx="2130933" cy="607885"/>
          </a:xfrm>
          <a:prstGeom prst="rect">
            <a:avLst/>
          </a:prstGeom>
        </p:spPr>
        <p:txBody>
          <a:bodyPr wrap="square" lIns="0" tIns="0" rIns="0" bIns="0" rtlCol="0" vert="horz">
            <a:spAutoFit/>
          </a:bodyPr>
          <a:lstStyle/>
          <a:p>
            <a:pPr marL="7429" marR="0">
              <a:lnSpc>
                <a:spcPts val="2386"/>
              </a:lnSpc>
              <a:spcBef>
                <a:spcPts val="0"/>
              </a:spcBef>
              <a:spcAft>
                <a:spcPts val="0"/>
              </a:spcAft>
            </a:pPr>
            <a:r>
              <a:rPr dirty="0" sz="1500">
                <a:solidFill>
                  <a:srgbClr val="221e1f"/>
                </a:solidFill>
                <a:latin typeface="UDHRCB+TBUDGoStd-SuperLight"/>
                <a:cs typeface="UDHRCB+TBUDGoStd-SuperLight"/>
              </a:rPr>
              <a:t>以</a:t>
            </a:r>
            <a:r>
              <a:rPr dirty="0" sz="1500" spc="-146">
                <a:solidFill>
                  <a:srgbClr val="221e1f"/>
                </a:solidFill>
                <a:latin typeface="Times New Roman"/>
                <a:cs typeface="Times New Roman"/>
              </a:rPr>
              <a:t> </a:t>
            </a:r>
            <a:r>
              <a:rPr dirty="0" sz="1500" spc="208">
                <a:solidFill>
                  <a:srgbClr val="221e1f"/>
                </a:solidFill>
                <a:latin typeface="UDHRCB+TBUDGoStd-SuperLight"/>
                <a:cs typeface="UDHRCB+TBUDGoStd-SuperLight"/>
              </a:rPr>
              <a:t>下の時間が</a:t>
            </a:r>
            <a:r>
              <a:rPr dirty="0" sz="1500" spc="-354">
                <a:solidFill>
                  <a:srgbClr val="221e1f"/>
                </a:solidFill>
                <a:latin typeface="Times New Roman"/>
                <a:cs typeface="Times New Roman"/>
              </a:rPr>
              <a:t> </a:t>
            </a:r>
            <a:r>
              <a:rPr dirty="0" sz="1500">
                <a:solidFill>
                  <a:srgbClr val="221e1f"/>
                </a:solidFill>
                <a:latin typeface="UDHRCB+TBUDGoStd-SuperLight"/>
                <a:cs typeface="UDHRCB+TBUDGoStd-SuperLight"/>
              </a:rPr>
              <a:t>経</a:t>
            </a:r>
            <a:r>
              <a:rPr dirty="0" sz="1500" spc="-182">
                <a:solidFill>
                  <a:srgbClr val="221e1f"/>
                </a:solidFill>
                <a:latin typeface="Times New Roman"/>
                <a:cs typeface="Times New Roman"/>
              </a:rPr>
              <a:t> </a:t>
            </a:r>
            <a:r>
              <a:rPr dirty="0" sz="1500">
                <a:solidFill>
                  <a:srgbClr val="221e1f"/>
                </a:solidFill>
                <a:latin typeface="UDHRCB+TBUDGoStd-SuperLight"/>
                <a:cs typeface="UDHRCB+TBUDGoStd-SuperLight"/>
              </a:rPr>
              <a:t>つと.</a:t>
            </a:r>
          </a:p>
          <a:p>
            <a:pPr marL="0" marR="0">
              <a:lnSpc>
                <a:spcPts val="2100"/>
              </a:lnSpc>
              <a:spcBef>
                <a:spcPts val="0"/>
              </a:spcBef>
              <a:spcAft>
                <a:spcPts val="0"/>
              </a:spcAft>
            </a:pPr>
            <a:r>
              <a:rPr dirty="0" sz="1500" spc="-15">
                <a:solidFill>
                  <a:srgbClr val="221e1f"/>
                </a:solidFill>
                <a:latin typeface="UDHRCB+TBUDGoStd-SuperLight"/>
                <a:cs typeface="UDHRCB+TBUDGoStd-SuperLight"/>
              </a:rPr>
              <a:t>プログラムは自</a:t>
            </a:r>
            <a:r>
              <a:rPr dirty="0" sz="1500" spc="-296">
                <a:solidFill>
                  <a:srgbClr val="221e1f"/>
                </a:solidFill>
                <a:latin typeface="Times New Roman"/>
                <a:cs typeface="Times New Roman"/>
              </a:rPr>
              <a:t> </a:t>
            </a:r>
            <a:r>
              <a:rPr dirty="0" sz="1500">
                <a:solidFill>
                  <a:srgbClr val="221e1f"/>
                </a:solidFill>
                <a:latin typeface="UDHRCB+TBUDGoStd-SuperLight"/>
                <a:cs typeface="UDHRCB+TBUDGoStd-SuperLight"/>
              </a:rPr>
              <a:t>動</a:t>
            </a:r>
            <a:r>
              <a:rPr dirty="0" sz="1500" spc="-288">
                <a:solidFill>
                  <a:srgbClr val="221e1f"/>
                </a:solidFill>
                <a:latin typeface="Times New Roman"/>
                <a:cs typeface="Times New Roman"/>
              </a:rPr>
              <a:t> </a:t>
            </a:r>
            <a:r>
              <a:rPr dirty="0" sz="1500" spc="16">
                <a:solidFill>
                  <a:srgbClr val="221e1f"/>
                </a:solidFill>
                <a:latin typeface="UDHRCB+TBUDGoStd-SuperLight"/>
                <a:cs typeface="UDHRCB+TBUDGoStd-SuperLight"/>
              </a:rPr>
              <a:t>的に</a:t>
            </a:r>
          </a:p>
        </p:txBody>
      </p:sp>
      <p:sp>
        <p:nvSpPr>
          <p:cNvPr id="11" name="object 11"/>
          <p:cNvSpPr txBox="1"/>
          <p:nvPr/>
        </p:nvSpPr>
        <p:spPr>
          <a:xfrm>
            <a:off x="4624222" y="2709874"/>
            <a:ext cx="2692400" cy="469138"/>
          </a:xfrm>
          <a:prstGeom prst="rect">
            <a:avLst/>
          </a:prstGeom>
        </p:spPr>
        <p:txBody>
          <a:bodyPr wrap="square" lIns="0" tIns="0" rIns="0" bIns="0" rtlCol="0" vert="horz">
            <a:spAutoFit/>
          </a:bodyPr>
          <a:lstStyle/>
          <a:p>
            <a:pPr marL="0" marR="0">
              <a:lnSpc>
                <a:spcPts val="3394"/>
              </a:lnSpc>
              <a:spcBef>
                <a:spcPts val="0"/>
              </a:spcBef>
              <a:spcAft>
                <a:spcPts val="0"/>
              </a:spcAft>
            </a:pPr>
            <a:r>
              <a:rPr dirty="0" sz="2000" spc="-41">
                <a:solidFill>
                  <a:srgbClr val="221e1f"/>
                </a:solidFill>
                <a:latin typeface="RTKTHQ+TBUDGoStd-ExBold"/>
                <a:cs typeface="RTKTHQ+TBUDGoStd-ExBold"/>
              </a:rPr>
              <a:t>されているか確認する</a:t>
            </a:r>
          </a:p>
        </p:txBody>
      </p:sp>
      <p:sp>
        <p:nvSpPr>
          <p:cNvPr id="12" name="object 12"/>
          <p:cNvSpPr txBox="1"/>
          <p:nvPr/>
        </p:nvSpPr>
        <p:spPr>
          <a:xfrm>
            <a:off x="8029679" y="2915450"/>
            <a:ext cx="1295400" cy="341185"/>
          </a:xfrm>
          <a:prstGeom prst="rect">
            <a:avLst/>
          </a:prstGeom>
        </p:spPr>
        <p:txBody>
          <a:bodyPr wrap="square" lIns="0" tIns="0" rIns="0" bIns="0" rtlCol="0" vert="horz">
            <a:spAutoFit/>
          </a:bodyPr>
          <a:lstStyle/>
          <a:p>
            <a:pPr marL="0" marR="0">
              <a:lnSpc>
                <a:spcPts val="2386"/>
              </a:lnSpc>
              <a:spcBef>
                <a:spcPts val="0"/>
              </a:spcBef>
              <a:spcAft>
                <a:spcPts val="0"/>
              </a:spcAft>
            </a:pPr>
            <a:r>
              <a:rPr dirty="0" sz="1500">
                <a:solidFill>
                  <a:srgbClr val="221e1f"/>
                </a:solidFill>
                <a:latin typeface="UDHRCB+TBUDGoStd-SuperLight"/>
                <a:cs typeface="UDHRCB+TBUDGoStd-SuperLight"/>
              </a:rPr>
              <a:t>終</a:t>
            </a:r>
            <a:r>
              <a:rPr dirty="0" sz="1500" spc="-411">
                <a:solidFill>
                  <a:srgbClr val="221e1f"/>
                </a:solidFill>
                <a:latin typeface="Times New Roman"/>
                <a:cs typeface="Times New Roman"/>
              </a:rPr>
              <a:t> </a:t>
            </a:r>
            <a:r>
              <a:rPr dirty="0" sz="1500" spc="-136">
                <a:solidFill>
                  <a:srgbClr val="221e1f"/>
                </a:solidFill>
                <a:latin typeface="UDHRCB+TBUDGoStd-SuperLight"/>
                <a:cs typeface="UDHRCB+TBUDGoStd-SuperLight"/>
              </a:rPr>
              <a:t>了します。</a:t>
            </a:r>
          </a:p>
        </p:txBody>
      </p:sp>
      <p:sp>
        <p:nvSpPr>
          <p:cNvPr id="13" name="object 13"/>
          <p:cNvSpPr txBox="1"/>
          <p:nvPr/>
        </p:nvSpPr>
        <p:spPr>
          <a:xfrm>
            <a:off x="8030100" y="3194380"/>
            <a:ext cx="1978151" cy="737768"/>
          </a:xfrm>
          <a:prstGeom prst="rect">
            <a:avLst/>
          </a:prstGeom>
        </p:spPr>
        <p:txBody>
          <a:bodyPr wrap="square" lIns="0" tIns="0" rIns="0" bIns="0" rtlCol="0" vert="horz">
            <a:spAutoFit/>
          </a:bodyPr>
          <a:lstStyle/>
          <a:p>
            <a:pPr marL="0" marR="0">
              <a:lnSpc>
                <a:spcPts val="1909"/>
              </a:lnSpc>
              <a:spcBef>
                <a:spcPts val="0"/>
              </a:spcBef>
              <a:spcAft>
                <a:spcPts val="0"/>
              </a:spcAft>
            </a:pPr>
            <a:r>
              <a:rPr dirty="0" sz="1200" spc="-89">
                <a:solidFill>
                  <a:srgbClr val="221e1f"/>
                </a:solidFill>
                <a:latin typeface="UDHRCB+TBUDGoStd-SuperLight"/>
                <a:cs typeface="UDHRCB+TBUDGoStd-SuperLight"/>
              </a:rPr>
              <a:t>•.トレーニング.➡.約</a:t>
            </a:r>
            <a:r>
              <a:rPr dirty="0" sz="1200" spc="-150">
                <a:solidFill>
                  <a:srgbClr val="221e1f"/>
                </a:solidFill>
                <a:latin typeface="Times New Roman"/>
                <a:cs typeface="Times New Roman"/>
              </a:rPr>
              <a:t> </a:t>
            </a:r>
            <a:r>
              <a:rPr dirty="0" sz="1200">
                <a:solidFill>
                  <a:srgbClr val="221e1f"/>
                </a:solidFill>
                <a:latin typeface="UDHRCB+TBUDGoStd-SuperLight"/>
                <a:cs typeface="UDHRCB+TBUDGoStd-SuperLight"/>
              </a:rPr>
              <a:t>15</a:t>
            </a:r>
            <a:r>
              <a:rPr dirty="0" sz="1200" spc="-150">
                <a:solidFill>
                  <a:srgbClr val="221e1f"/>
                </a:solidFill>
                <a:latin typeface="Times New Roman"/>
                <a:cs typeface="Times New Roman"/>
              </a:rPr>
              <a:t> </a:t>
            </a:r>
            <a:r>
              <a:rPr dirty="0" sz="1200">
                <a:solidFill>
                  <a:srgbClr val="221e1f"/>
                </a:solidFill>
                <a:latin typeface="UDHRCB+TBUDGoStd-SuperLight"/>
                <a:cs typeface="UDHRCB+TBUDGoStd-SuperLight"/>
              </a:rPr>
              <a:t>分</a:t>
            </a:r>
          </a:p>
          <a:p>
            <a:pPr marL="0" marR="0">
              <a:lnSpc>
                <a:spcPts val="1800"/>
              </a:lnSpc>
              <a:spcBef>
                <a:spcPts val="0"/>
              </a:spcBef>
              <a:spcAft>
                <a:spcPts val="0"/>
              </a:spcAft>
            </a:pPr>
            <a:r>
              <a:rPr dirty="0" sz="1200">
                <a:solidFill>
                  <a:srgbClr val="221e1f"/>
                </a:solidFill>
                <a:latin typeface="UDHRCB+TBUDGoStd-SuperLight"/>
                <a:cs typeface="UDHRCB+TBUDGoStd-SuperLight"/>
              </a:rPr>
              <a:t>•</a:t>
            </a:r>
            <a:r>
              <a:rPr dirty="0" sz="1200" spc="-300">
                <a:solidFill>
                  <a:srgbClr val="221e1f"/>
                </a:solidFill>
                <a:latin typeface="Times New Roman"/>
                <a:cs typeface="Times New Roman"/>
              </a:rPr>
              <a:t> </a:t>
            </a:r>
            <a:r>
              <a:rPr dirty="0" sz="1200" spc="-148">
                <a:solidFill>
                  <a:srgbClr val="221e1f"/>
                </a:solidFill>
                <a:latin typeface="UDHRCB+TBUDGoStd-SuperLight"/>
                <a:cs typeface="UDHRCB+TBUDGoStd-SuperLight"/>
              </a:rPr>
              <a:t>.コンディショニング</a:t>
            </a:r>
            <a:r>
              <a:rPr dirty="0" sz="1200" spc="-299">
                <a:solidFill>
                  <a:srgbClr val="221e1f"/>
                </a:solidFill>
                <a:latin typeface="Times New Roman"/>
                <a:cs typeface="Times New Roman"/>
              </a:rPr>
              <a:t> </a:t>
            </a:r>
            <a:r>
              <a:rPr dirty="0" sz="1200">
                <a:solidFill>
                  <a:srgbClr val="221e1f"/>
                </a:solidFill>
                <a:latin typeface="UDHRCB+TBUDGoStd-SuperLight"/>
                <a:cs typeface="UDHRCB+TBUDGoStd-SuperLight"/>
              </a:rPr>
              <a:t>.</a:t>
            </a:r>
            <a:r>
              <a:rPr dirty="0" sz="1200" spc="-300">
                <a:solidFill>
                  <a:srgbClr val="221e1f"/>
                </a:solidFill>
                <a:latin typeface="Times New Roman"/>
                <a:cs typeface="Times New Roman"/>
              </a:rPr>
              <a:t> </a:t>
            </a:r>
            <a:r>
              <a:rPr dirty="0" sz="1200">
                <a:solidFill>
                  <a:srgbClr val="221e1f"/>
                </a:solidFill>
                <a:latin typeface="UDHRCB+TBUDGoStd-SuperLight"/>
                <a:cs typeface="UDHRCB+TBUDGoStd-SuperLight"/>
              </a:rPr>
              <a:t>.</a:t>
            </a:r>
          </a:p>
          <a:p>
            <a:pPr marL="90068" marR="0">
              <a:lnSpc>
                <a:spcPts val="1800"/>
              </a:lnSpc>
              <a:spcBef>
                <a:spcPts val="0"/>
              </a:spcBef>
              <a:spcAft>
                <a:spcPts val="0"/>
              </a:spcAft>
            </a:pPr>
            <a:r>
              <a:rPr dirty="0" sz="1200">
                <a:solidFill>
                  <a:srgbClr val="221e1f"/>
                </a:solidFill>
                <a:latin typeface="UDHRCB+TBUDGoStd-SuperLight"/>
                <a:cs typeface="UDHRCB+TBUDGoStd-SuperLight"/>
              </a:rPr>
              <a:t>➡.約</a:t>
            </a:r>
            <a:r>
              <a:rPr dirty="0" sz="1200" spc="-150">
                <a:solidFill>
                  <a:srgbClr val="221e1f"/>
                </a:solidFill>
                <a:latin typeface="Times New Roman"/>
                <a:cs typeface="Times New Roman"/>
              </a:rPr>
              <a:t> </a:t>
            </a:r>
            <a:r>
              <a:rPr dirty="0" sz="1200">
                <a:solidFill>
                  <a:srgbClr val="221e1f"/>
                </a:solidFill>
                <a:latin typeface="UDHRCB+TBUDGoStd-SuperLight"/>
                <a:cs typeface="UDHRCB+TBUDGoStd-SuperLight"/>
              </a:rPr>
              <a:t>12</a:t>
            </a:r>
            <a:r>
              <a:rPr dirty="0" sz="1200" spc="-150">
                <a:solidFill>
                  <a:srgbClr val="221e1f"/>
                </a:solidFill>
                <a:latin typeface="Times New Roman"/>
                <a:cs typeface="Times New Roman"/>
              </a:rPr>
              <a:t> </a:t>
            </a:r>
            <a:r>
              <a:rPr dirty="0" sz="1200">
                <a:solidFill>
                  <a:srgbClr val="221e1f"/>
                </a:solidFill>
                <a:latin typeface="UDHRCB+TBUDGoStd-SuperLight"/>
                <a:cs typeface="UDHRCB+TBUDGoStd-SuperLight"/>
              </a:rPr>
              <a:t>分</a:t>
            </a:r>
          </a:p>
        </p:txBody>
      </p:sp>
      <p:sp>
        <p:nvSpPr>
          <p:cNvPr id="14" name="object 14"/>
          <p:cNvSpPr txBox="1"/>
          <p:nvPr/>
        </p:nvSpPr>
        <p:spPr>
          <a:xfrm>
            <a:off x="3691422" y="3215572"/>
            <a:ext cx="3359193" cy="469138"/>
          </a:xfrm>
          <a:prstGeom prst="rect">
            <a:avLst/>
          </a:prstGeom>
        </p:spPr>
        <p:txBody>
          <a:bodyPr wrap="square" lIns="0" tIns="0" rIns="0" bIns="0" rtlCol="0" vert="horz">
            <a:spAutoFit/>
          </a:bodyPr>
          <a:lstStyle/>
          <a:p>
            <a:pPr marL="0" marR="0">
              <a:lnSpc>
                <a:spcPts val="3394"/>
              </a:lnSpc>
              <a:spcBef>
                <a:spcPts val="0"/>
              </a:spcBef>
              <a:spcAft>
                <a:spcPts val="0"/>
              </a:spcAft>
            </a:pPr>
            <a:r>
              <a:rPr dirty="0" sz="1800">
                <a:solidFill>
                  <a:srgbClr val="ffffff"/>
                </a:solidFill>
                <a:latin typeface="CWBFQR+TBUDGoStd-Regular"/>
                <a:cs typeface="CWBFQR+TBUDGoStd-Regular"/>
              </a:rPr>
              <a:t>Step2</a:t>
            </a:r>
            <a:r>
              <a:rPr dirty="0" sz="1800" spc="719">
                <a:solidFill>
                  <a:srgbClr val="ffffff"/>
                </a:solidFill>
                <a:latin typeface="CWBFQR+TBUDGoStd-Regular"/>
                <a:cs typeface="CWBFQR+TBUDGoStd-Regular"/>
              </a:rPr>
              <a:t> </a:t>
            </a:r>
            <a:r>
              <a:rPr dirty="0" sz="2000" spc="-14">
                <a:solidFill>
                  <a:srgbClr val="221e1f"/>
                </a:solidFill>
                <a:latin typeface="RTKTHQ+TBUDGoStd-ExBold"/>
                <a:cs typeface="RTKTHQ+TBUDGoStd-ExBold"/>
              </a:rPr>
              <a:t>本体の電源を入れる</a:t>
            </a:r>
          </a:p>
        </p:txBody>
      </p:sp>
      <p:sp>
        <p:nvSpPr>
          <p:cNvPr id="15" name="object 15"/>
          <p:cNvSpPr txBox="1"/>
          <p:nvPr/>
        </p:nvSpPr>
        <p:spPr>
          <a:xfrm>
            <a:off x="10558500" y="3509880"/>
            <a:ext cx="342900" cy="347091"/>
          </a:xfrm>
          <a:prstGeom prst="rect">
            <a:avLst/>
          </a:prstGeom>
        </p:spPr>
        <p:txBody>
          <a:bodyPr wrap="square" lIns="0" tIns="0" rIns="0" bIns="0" rtlCol="0" vert="horz">
            <a:spAutoFit/>
          </a:bodyPr>
          <a:lstStyle/>
          <a:p>
            <a:pPr marL="0" marR="0">
              <a:lnSpc>
                <a:spcPts val="2433"/>
              </a:lnSpc>
              <a:spcBef>
                <a:spcPts val="0"/>
              </a:spcBef>
              <a:spcAft>
                <a:spcPts val="0"/>
              </a:spcAft>
            </a:pPr>
            <a:r>
              <a:rPr dirty="0" sz="1500">
                <a:solidFill>
                  <a:srgbClr val="221e1f"/>
                </a:solidFill>
                <a:latin typeface="AOGMID+TBUDGoStd-Regular"/>
                <a:cs typeface="AOGMID+TBUDGoStd-Regular"/>
              </a:rPr>
              <a:t>使</a:t>
            </a:r>
          </a:p>
        </p:txBody>
      </p:sp>
      <p:sp>
        <p:nvSpPr>
          <p:cNvPr id="16" name="object 16"/>
          <p:cNvSpPr txBox="1"/>
          <p:nvPr/>
        </p:nvSpPr>
        <p:spPr>
          <a:xfrm>
            <a:off x="3691422" y="3783218"/>
            <a:ext cx="3870883" cy="1097672"/>
          </a:xfrm>
          <a:prstGeom prst="rect">
            <a:avLst/>
          </a:prstGeom>
        </p:spPr>
        <p:txBody>
          <a:bodyPr wrap="square" lIns="0" tIns="0" rIns="0" bIns="0" rtlCol="0" vert="horz">
            <a:spAutoFit/>
          </a:bodyPr>
          <a:lstStyle/>
          <a:p>
            <a:pPr marL="0" marR="0">
              <a:lnSpc>
                <a:spcPts val="3343"/>
              </a:lnSpc>
              <a:spcBef>
                <a:spcPts val="0"/>
              </a:spcBef>
              <a:spcAft>
                <a:spcPts val="0"/>
              </a:spcAft>
            </a:pPr>
            <a:r>
              <a:rPr dirty="0" sz="1800">
                <a:solidFill>
                  <a:srgbClr val="ffffff"/>
                </a:solidFill>
                <a:latin typeface="CWBFQR+TBUDGoStd-Regular"/>
                <a:cs typeface="CWBFQR+TBUDGoStd-Regular"/>
              </a:rPr>
              <a:t>Step3</a:t>
            </a:r>
            <a:r>
              <a:rPr dirty="0" sz="1800" spc="711">
                <a:solidFill>
                  <a:srgbClr val="ffffff"/>
                </a:solidFill>
                <a:latin typeface="CWBFQR+TBUDGoStd-Regular"/>
                <a:cs typeface="CWBFQR+TBUDGoStd-Regular"/>
              </a:rPr>
              <a:t> </a:t>
            </a:r>
            <a:r>
              <a:rPr dirty="0" sz="1950" spc="-194">
                <a:solidFill>
                  <a:srgbClr val="221e1f"/>
                </a:solidFill>
                <a:latin typeface="RTKTHQ+TBUDGoStd-ExBold"/>
                <a:cs typeface="RTKTHQ+TBUDGoStd-ExBold"/>
              </a:rPr>
              <a:t>素足になって、両足（脚）</a:t>
            </a:r>
          </a:p>
          <a:p>
            <a:pPr marL="932747" marR="0">
              <a:lnSpc>
                <a:spcPts val="2590"/>
              </a:lnSpc>
              <a:spcBef>
                <a:spcPts val="0"/>
              </a:spcBef>
              <a:spcAft>
                <a:spcPts val="0"/>
              </a:spcAft>
            </a:pPr>
            <a:r>
              <a:rPr dirty="0" sz="1950" spc="-87">
                <a:solidFill>
                  <a:srgbClr val="221e1f"/>
                </a:solidFill>
                <a:latin typeface="RTKTHQ+TBUDGoStd-ExBold"/>
                <a:cs typeface="RTKTHQ+TBUDGoStd-ExBold"/>
              </a:rPr>
              <a:t>をフットパッドに密着さ</a:t>
            </a:r>
          </a:p>
          <a:p>
            <a:pPr marL="933733" marR="0">
              <a:lnSpc>
                <a:spcPts val="2500"/>
              </a:lnSpc>
              <a:spcBef>
                <a:spcPts val="0"/>
              </a:spcBef>
              <a:spcAft>
                <a:spcPts val="0"/>
              </a:spcAft>
            </a:pPr>
            <a:r>
              <a:rPr dirty="0" sz="1950" spc="41">
                <a:solidFill>
                  <a:srgbClr val="221e1f"/>
                </a:solidFill>
                <a:latin typeface="RTKTHQ+TBUDGoStd-ExBold"/>
                <a:cs typeface="RTKTHQ+TBUDGoStd-ExBold"/>
              </a:rPr>
              <a:t>せる*</a:t>
            </a:r>
          </a:p>
        </p:txBody>
      </p:sp>
      <p:sp>
        <p:nvSpPr>
          <p:cNvPr id="17" name="object 17"/>
          <p:cNvSpPr txBox="1"/>
          <p:nvPr/>
        </p:nvSpPr>
        <p:spPr>
          <a:xfrm>
            <a:off x="3691422" y="4934524"/>
            <a:ext cx="3778930" cy="1015166"/>
          </a:xfrm>
          <a:prstGeom prst="rect">
            <a:avLst/>
          </a:prstGeom>
        </p:spPr>
        <p:txBody>
          <a:bodyPr wrap="square" lIns="0" tIns="0" rIns="0" bIns="0" rtlCol="0" vert="horz">
            <a:spAutoFit/>
          </a:bodyPr>
          <a:lstStyle/>
          <a:p>
            <a:pPr marL="0" marR="0">
              <a:lnSpc>
                <a:spcPts val="3224"/>
              </a:lnSpc>
              <a:spcBef>
                <a:spcPts val="0"/>
              </a:spcBef>
              <a:spcAft>
                <a:spcPts val="0"/>
              </a:spcAft>
            </a:pPr>
            <a:r>
              <a:rPr dirty="0" sz="1800">
                <a:solidFill>
                  <a:srgbClr val="ffffff"/>
                </a:solidFill>
                <a:latin typeface="CWBFQR+TBUDGoStd-Regular"/>
                <a:cs typeface="CWBFQR+TBUDGoStd-Regular"/>
              </a:rPr>
              <a:t>Step4</a:t>
            </a:r>
            <a:r>
              <a:rPr dirty="0" sz="1800" spc="704">
                <a:solidFill>
                  <a:srgbClr val="ffffff"/>
                </a:solidFill>
                <a:latin typeface="CWBFQR+TBUDGoStd-Regular"/>
                <a:cs typeface="CWBFQR+TBUDGoStd-Regular"/>
              </a:rPr>
              <a:t> </a:t>
            </a:r>
            <a:r>
              <a:rPr dirty="0" sz="1900" spc="-136">
                <a:solidFill>
                  <a:srgbClr val="221e1f"/>
                </a:solidFill>
                <a:latin typeface="RTKTHQ+TBUDGoStd-ExBold"/>
                <a:cs typeface="RTKTHQ+TBUDGoStd-ExBold"/>
              </a:rPr>
              <a:t>お好みのプログラムを選ぶ</a:t>
            </a:r>
          </a:p>
          <a:p>
            <a:pPr marL="0" marR="0">
              <a:lnSpc>
                <a:spcPts val="3343"/>
              </a:lnSpc>
              <a:spcBef>
                <a:spcPts val="1176"/>
              </a:spcBef>
              <a:spcAft>
                <a:spcPts val="0"/>
              </a:spcAft>
            </a:pPr>
            <a:r>
              <a:rPr dirty="0" sz="1800">
                <a:solidFill>
                  <a:srgbClr val="ffffff"/>
                </a:solidFill>
                <a:latin typeface="CWBFQR+TBUDGoStd-Regular"/>
                <a:cs typeface="CWBFQR+TBUDGoStd-Regular"/>
              </a:rPr>
              <a:t>Step5</a:t>
            </a:r>
            <a:r>
              <a:rPr dirty="0" sz="1800" spc="694">
                <a:solidFill>
                  <a:srgbClr val="ffffff"/>
                </a:solidFill>
                <a:latin typeface="CWBFQR+TBUDGoStd-Regular"/>
                <a:cs typeface="CWBFQR+TBUDGoStd-Regular"/>
              </a:rPr>
              <a:t> </a:t>
            </a:r>
            <a:r>
              <a:rPr dirty="0" sz="1950" spc="-57">
                <a:solidFill>
                  <a:srgbClr val="221e1f"/>
                </a:solidFill>
                <a:latin typeface="RTKTHQ+TBUDGoStd-ExBold"/>
                <a:cs typeface="RTKTHQ+TBUDGoStd-ExBold"/>
              </a:rPr>
              <a:t>プログラムを開始する</a:t>
            </a:r>
          </a:p>
        </p:txBody>
      </p:sp>
      <p:sp>
        <p:nvSpPr>
          <p:cNvPr id="18" name="object 18"/>
          <p:cNvSpPr txBox="1"/>
          <p:nvPr/>
        </p:nvSpPr>
        <p:spPr>
          <a:xfrm>
            <a:off x="3691422" y="6045573"/>
            <a:ext cx="2848102" cy="469138"/>
          </a:xfrm>
          <a:prstGeom prst="rect">
            <a:avLst/>
          </a:prstGeom>
        </p:spPr>
        <p:txBody>
          <a:bodyPr wrap="square" lIns="0" tIns="0" rIns="0" bIns="0" rtlCol="0" vert="horz">
            <a:spAutoFit/>
          </a:bodyPr>
          <a:lstStyle/>
          <a:p>
            <a:pPr marL="0" marR="0">
              <a:lnSpc>
                <a:spcPts val="3394"/>
              </a:lnSpc>
              <a:spcBef>
                <a:spcPts val="0"/>
              </a:spcBef>
              <a:spcAft>
                <a:spcPts val="0"/>
              </a:spcAft>
            </a:pPr>
            <a:r>
              <a:rPr dirty="0" sz="1800">
                <a:solidFill>
                  <a:srgbClr val="ffffff"/>
                </a:solidFill>
                <a:latin typeface="CWBFQR+TBUDGoStd-Regular"/>
                <a:cs typeface="CWBFQR+TBUDGoStd-Regular"/>
              </a:rPr>
              <a:t>Step6</a:t>
            </a:r>
            <a:r>
              <a:rPr dirty="0" sz="1800" spc="687">
                <a:solidFill>
                  <a:srgbClr val="ffffff"/>
                </a:solidFill>
                <a:latin typeface="CWBFQR+TBUDGoStd-Regular"/>
                <a:cs typeface="CWBFQR+TBUDGoStd-Regular"/>
              </a:rPr>
              <a:t> </a:t>
            </a:r>
            <a:r>
              <a:rPr dirty="0" sz="2000" spc="-18">
                <a:solidFill>
                  <a:srgbClr val="221e1f"/>
                </a:solidFill>
                <a:latin typeface="RTKTHQ+TBUDGoStd-ExBold"/>
                <a:cs typeface="RTKTHQ+TBUDGoStd-ExBold"/>
              </a:rPr>
              <a:t>レベル調節する</a:t>
            </a:r>
          </a:p>
        </p:txBody>
      </p:sp>
      <p:sp>
        <p:nvSpPr>
          <p:cNvPr id="19" name="object 19"/>
          <p:cNvSpPr txBox="1"/>
          <p:nvPr/>
        </p:nvSpPr>
        <p:spPr>
          <a:xfrm>
            <a:off x="3655423" y="6539708"/>
            <a:ext cx="3571239" cy="240157"/>
          </a:xfrm>
          <a:prstGeom prst="rect">
            <a:avLst/>
          </a:prstGeom>
        </p:spPr>
        <p:txBody>
          <a:bodyPr wrap="square" lIns="0" tIns="0" rIns="0" bIns="0" rtlCol="0" vert="horz">
            <a:spAutoFit/>
          </a:bodyPr>
          <a:lstStyle/>
          <a:p>
            <a:pPr marL="0" marR="0">
              <a:lnSpc>
                <a:spcPts val="1591"/>
              </a:lnSpc>
              <a:spcBef>
                <a:spcPts val="0"/>
              </a:spcBef>
              <a:spcAft>
                <a:spcPts val="0"/>
              </a:spcAft>
            </a:pPr>
            <a:r>
              <a:rPr dirty="0" sz="1000">
                <a:solidFill>
                  <a:srgbClr val="221e1f"/>
                </a:solidFill>
                <a:latin typeface="UDHRCB+TBUDGoStd-SuperLight"/>
                <a:cs typeface="UDHRCB+TBUDGoStd-SuperLight"/>
              </a:rPr>
              <a:t>*</a:t>
            </a:r>
            <a:r>
              <a:rPr dirty="0" sz="1000" spc="-145">
                <a:solidFill>
                  <a:srgbClr val="221e1f"/>
                </a:solidFill>
                <a:latin typeface="Times New Roman"/>
                <a:cs typeface="Times New Roman"/>
              </a:rPr>
              <a:t> </a:t>
            </a:r>
            <a:r>
              <a:rPr dirty="0" sz="1000" spc="-44">
                <a:solidFill>
                  <a:srgbClr val="221e1f"/>
                </a:solidFill>
                <a:latin typeface="UDHRCB+TBUDGoStd-SuperLight"/>
                <a:cs typeface="UDHRCB+TBUDGoStd-SuperLight"/>
              </a:rPr>
              <a:t>ふくらはぎに使用する場合は、</a:t>
            </a:r>
            <a:r>
              <a:rPr dirty="0" sz="1000" spc="-150">
                <a:solidFill>
                  <a:srgbClr val="221e1f"/>
                </a:solidFill>
                <a:latin typeface="Times New Roman"/>
                <a:cs typeface="Times New Roman"/>
              </a:rPr>
              <a:t> </a:t>
            </a:r>
            <a:r>
              <a:rPr dirty="0" sz="1000">
                <a:solidFill>
                  <a:srgbClr val="221e1f"/>
                </a:solidFill>
                <a:latin typeface="UDHRCB+TBUDGoStd-SuperLight"/>
                <a:cs typeface="UDHRCB+TBUDGoStd-SuperLight"/>
              </a:rPr>
              <a:t>22</a:t>
            </a:r>
            <a:r>
              <a:rPr dirty="0" sz="1000" spc="-165">
                <a:solidFill>
                  <a:srgbClr val="221e1f"/>
                </a:solidFill>
                <a:latin typeface="Times New Roman"/>
                <a:cs typeface="Times New Roman"/>
              </a:rPr>
              <a:t> </a:t>
            </a:r>
            <a:r>
              <a:rPr dirty="0" sz="1000" spc="-41">
                <a:solidFill>
                  <a:srgbClr val="221e1f"/>
                </a:solidFill>
                <a:latin typeface="UDHRCB+TBUDGoStd-SuperLight"/>
                <a:cs typeface="UDHRCB+TBUDGoStd-SuperLight"/>
              </a:rPr>
              <a:t>ページをご覧ください。</a:t>
            </a:r>
          </a:p>
        </p:txBody>
      </p:sp>
      <p:sp>
        <p:nvSpPr>
          <p:cNvPr id="20" name="object 20"/>
          <p:cNvSpPr txBox="1"/>
          <p:nvPr/>
        </p:nvSpPr>
        <p:spPr>
          <a:xfrm>
            <a:off x="10223981" y="7028986"/>
            <a:ext cx="451103" cy="354139"/>
          </a:xfrm>
          <a:prstGeom prst="rect">
            <a:avLst/>
          </a:prstGeom>
        </p:spPr>
        <p:txBody>
          <a:bodyPr wrap="square" lIns="0" tIns="0" rIns="0" bIns="0" rtlCol="0" vert="horz">
            <a:spAutoFit/>
          </a:bodyPr>
          <a:lstStyle/>
          <a:p>
            <a:pPr marL="0" marR="0">
              <a:lnSpc>
                <a:spcPts val="2488"/>
              </a:lnSpc>
              <a:spcBef>
                <a:spcPts val="0"/>
              </a:spcBef>
              <a:spcAft>
                <a:spcPts val="0"/>
              </a:spcAft>
            </a:pPr>
            <a:r>
              <a:rPr dirty="0" sz="1500" spc="-150">
                <a:solidFill>
                  <a:srgbClr val="221e1f"/>
                </a:solidFill>
                <a:latin typeface="JNVHJI+TBUDGoStd-Bold"/>
                <a:cs typeface="JNVHJI+TBUDGoStd-Bold"/>
              </a:rPr>
              <a:t>11</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showMasterSp="0">
  <p:cSld>
    <p:spTree>
      <p:nvGrpSpPr>
        <p:cNvPr id="1" name=""/>
        <p:cNvGrpSpPr/>
        <p:nvPr/>
      </p:nvGrpSpPr>
      <p:grpSpPr>
        <a:xfrm>
          <a:off x="0" y="0"/>
          <a:ext cx="0" cy="0"/>
          <a:chOff x="0" y="0"/>
          <a:chExt cx="0" cy="0"/>
        </a:xfrm>
      </p:grpSpPr>
      <p:sp>
        <p:nvSpPr>
          <p:cNvPr id="1" name="object 1"/>
          <p:cNvSpPr/>
          <p:nvPr/>
        </p:nvSpPr>
        <p:spPr>
          <a:xfrm>
            <a:off x="5819482" y="2910592"/>
            <a:ext cx="4861218" cy="2435351"/>
          </a:xfrm>
          <a:prstGeom prst="rect">
            <a:avLst/>
          </a:prstGeom>
          <a:blipFill>
            <a:blip cstate="print" r:embed="rId2"/>
            <a:stretch>
              <a:fillRect/>
            </a:stretch>
          </a:blipFill>
        </p:spPr>
        <p:txBody>
          <a:bodyPr wrap="square" lIns="0" tIns="0" rIns="0" bIns="0" rtlCol="0">
            <a:spAutoFit/>
          </a:bodyPr>
          <a:lstStyle/>
          <a:p/>
        </p:txBody>
      </p:sp>
      <p:sp>
        <p:nvSpPr>
          <p:cNvPr id="2" name="object 2"/>
          <p:cNvSpPr/>
          <p:nvPr/>
        </p:nvSpPr>
        <p:spPr>
          <a:xfrm>
            <a:off x="882704" y="5073768"/>
            <a:ext cx="3669064" cy="1512677"/>
          </a:xfrm>
          <a:prstGeom prst="rect">
            <a:avLst/>
          </a:prstGeom>
          <a:blipFill>
            <a:blip cstate="print" r:embed="rId3"/>
            <a:stretch>
              <a:fillRect/>
            </a:stretch>
          </a:blipFill>
        </p:spPr>
        <p:txBody>
          <a:bodyPr wrap="square" lIns="0" tIns="0" rIns="0" bIns="0" rtlCol="0">
            <a:spAutoFit/>
          </a:bodyPr>
          <a:lstStyle/>
          <a:p/>
        </p:txBody>
      </p:sp>
      <p:sp>
        <p:nvSpPr>
          <p:cNvPr id="3" name="object 3"/>
          <p:cNvSpPr/>
          <p:nvPr/>
        </p:nvSpPr>
        <p:spPr>
          <a:xfrm>
            <a:off x="4045983" y="3715517"/>
            <a:ext cx="134029" cy="169412"/>
          </a:xfrm>
          <a:prstGeom prst="rect">
            <a:avLst/>
          </a:prstGeom>
          <a:blipFill>
            <a:blip cstate="print" r:embed="rId4"/>
            <a:stretch>
              <a:fillRect/>
            </a:stretch>
          </a:blipFill>
        </p:spPr>
        <p:txBody>
          <a:bodyPr wrap="square" lIns="0" tIns="0" rIns="0" bIns="0" rtlCol="0">
            <a:spAutoFit/>
          </a:bodyPr>
          <a:lstStyle/>
          <a:p/>
        </p:txBody>
      </p:sp>
      <p:sp>
        <p:nvSpPr>
          <p:cNvPr id="4" name="object 4"/>
          <p:cNvSpPr/>
          <p:nvPr/>
        </p:nvSpPr>
        <p:spPr>
          <a:xfrm>
            <a:off x="557999" y="2622500"/>
            <a:ext cx="4608004" cy="1007122"/>
          </a:xfrm>
          <a:prstGeom prst="rect">
            <a:avLst/>
          </a:prstGeom>
          <a:blipFill>
            <a:blip cstate="print" r:embed="rId5"/>
            <a:stretch>
              <a:fillRect/>
            </a:stretch>
          </a:blipFill>
        </p:spPr>
        <p:txBody>
          <a:bodyPr wrap="square" lIns="0" tIns="0" rIns="0" bIns="0" rtlCol="0">
            <a:spAutoFit/>
          </a:bodyPr>
          <a:lstStyle/>
          <a:p/>
        </p:txBody>
      </p:sp>
      <p:sp>
        <p:nvSpPr>
          <p:cNvPr id="5" name="object 5"/>
          <p:cNvSpPr/>
          <p:nvPr/>
        </p:nvSpPr>
        <p:spPr>
          <a:xfrm>
            <a:off x="5346000" y="1379497"/>
            <a:ext cx="12700" cy="5616003"/>
          </a:xfrm>
          <a:prstGeom prst="rect">
            <a:avLst/>
          </a:prstGeom>
          <a:blipFill>
            <a:blip cstate="print" r:embed="rId6"/>
            <a:stretch>
              <a:fillRect/>
            </a:stretch>
          </a:blipFill>
        </p:spPr>
        <p:txBody>
          <a:bodyPr wrap="square" lIns="0" tIns="0" rIns="0" bIns="0" rtlCol="0">
            <a:spAutoFit/>
          </a:bodyPr>
          <a:lstStyle/>
          <a:p/>
        </p:txBody>
      </p:sp>
      <p:sp>
        <p:nvSpPr>
          <p:cNvPr id="6" name="object 6"/>
          <p:cNvSpPr/>
          <p:nvPr/>
        </p:nvSpPr>
        <p:spPr>
          <a:xfrm>
            <a:off x="540004" y="824509"/>
            <a:ext cx="10140696" cy="178193"/>
          </a:xfrm>
          <a:prstGeom prst="rect">
            <a:avLst/>
          </a:prstGeom>
          <a:blipFill>
            <a:blip cstate="print" r:embed="rId7"/>
            <a:stretch>
              <a:fillRect/>
            </a:stretch>
          </a:blipFill>
        </p:spPr>
        <p:txBody>
          <a:bodyPr wrap="square" lIns="0" tIns="0" rIns="0" bIns="0" rtlCol="0">
            <a:spAutoFit/>
          </a:bodyPr>
          <a:lstStyle/>
          <a:p/>
        </p:txBody>
      </p:sp>
      <p:sp>
        <p:nvSpPr>
          <p:cNvPr id="8" name="object 8"/>
          <p:cNvSpPr txBox="1"/>
          <p:nvPr/>
        </p:nvSpPr>
        <p:spPr>
          <a:xfrm>
            <a:off x="540000" y="411304"/>
            <a:ext cx="1727200" cy="676681"/>
          </a:xfrm>
          <a:prstGeom prst="rect">
            <a:avLst/>
          </a:prstGeom>
        </p:spPr>
        <p:txBody>
          <a:bodyPr wrap="square" lIns="0" tIns="0" rIns="0" bIns="0" rtlCol="0" vert="horz">
            <a:spAutoFit/>
          </a:bodyPr>
          <a:lstStyle/>
          <a:p>
            <a:pPr marL="0" marR="0">
              <a:lnSpc>
                <a:spcPts val="5028"/>
              </a:lnSpc>
              <a:spcBef>
                <a:spcPts val="0"/>
              </a:spcBef>
              <a:spcAft>
                <a:spcPts val="0"/>
              </a:spcAft>
            </a:pPr>
            <a:r>
              <a:rPr dirty="0" sz="3100">
                <a:solidFill>
                  <a:srgbClr val="221e1f"/>
                </a:solidFill>
                <a:latin typeface="CWBFQR+TBUDGoStd-Regular"/>
                <a:cs typeface="CWBFQR+TBUDGoStd-Regular"/>
              </a:rPr>
              <a:t>準備する</a:t>
            </a:r>
          </a:p>
        </p:txBody>
      </p:sp>
      <p:sp>
        <p:nvSpPr>
          <p:cNvPr id="9" name="object 9"/>
          <p:cNvSpPr txBox="1"/>
          <p:nvPr/>
        </p:nvSpPr>
        <p:spPr>
          <a:xfrm>
            <a:off x="5634000" y="1235239"/>
            <a:ext cx="393603" cy="552879"/>
          </a:xfrm>
          <a:prstGeom prst="rect">
            <a:avLst/>
          </a:prstGeom>
        </p:spPr>
        <p:txBody>
          <a:bodyPr wrap="square" lIns="0" tIns="0" rIns="0" bIns="0" rtlCol="0" vert="horz">
            <a:spAutoFit/>
          </a:bodyPr>
          <a:lstStyle/>
          <a:p>
            <a:pPr marL="0" marR="0">
              <a:lnSpc>
                <a:spcPts val="4053"/>
              </a:lnSpc>
              <a:spcBef>
                <a:spcPts val="0"/>
              </a:spcBef>
              <a:spcAft>
                <a:spcPts val="0"/>
              </a:spcAft>
            </a:pPr>
            <a:r>
              <a:rPr dirty="0" sz="2500">
                <a:solidFill>
                  <a:srgbClr val="221e1f"/>
                </a:solidFill>
                <a:latin typeface="CWBFQR+TBUDGoStd-Regular"/>
                <a:cs typeface="CWBFQR+TBUDGoStd-Regular"/>
              </a:rPr>
              <a:t>2</a:t>
            </a:r>
          </a:p>
        </p:txBody>
      </p:sp>
      <p:sp>
        <p:nvSpPr>
          <p:cNvPr id="10" name="object 10"/>
          <p:cNvSpPr txBox="1"/>
          <p:nvPr/>
        </p:nvSpPr>
        <p:spPr>
          <a:xfrm>
            <a:off x="538349" y="1260536"/>
            <a:ext cx="4775200" cy="1266493"/>
          </a:xfrm>
          <a:prstGeom prst="rect">
            <a:avLst/>
          </a:prstGeom>
        </p:spPr>
        <p:txBody>
          <a:bodyPr wrap="square" lIns="0" tIns="0" rIns="0" bIns="0" rtlCol="0" vert="horz">
            <a:spAutoFit/>
          </a:bodyPr>
          <a:lstStyle/>
          <a:p>
            <a:pPr marL="1651" marR="0">
              <a:lnSpc>
                <a:spcPts val="4055"/>
              </a:lnSpc>
              <a:spcBef>
                <a:spcPts val="0"/>
              </a:spcBef>
              <a:spcAft>
                <a:spcPts val="0"/>
              </a:spcAft>
            </a:pPr>
            <a:r>
              <a:rPr dirty="0" sz="2500" spc="-31">
                <a:solidFill>
                  <a:srgbClr val="221e1f"/>
                </a:solidFill>
                <a:latin typeface="CWBFQR+TBUDGoStd-Regular"/>
                <a:cs typeface="CWBFQR+TBUDGoStd-Regular"/>
              </a:rPr>
              <a:t>本体に電池を入れる</a:t>
            </a:r>
          </a:p>
          <a:p>
            <a:pPr marL="1651" marR="0">
              <a:lnSpc>
                <a:spcPts val="2068"/>
              </a:lnSpc>
              <a:spcBef>
                <a:spcPts val="0"/>
              </a:spcBef>
              <a:spcAft>
                <a:spcPts val="0"/>
              </a:spcAft>
            </a:pPr>
            <a:r>
              <a:rPr dirty="0" sz="1300" spc="-13">
                <a:solidFill>
                  <a:srgbClr val="221e1f"/>
                </a:solidFill>
                <a:latin typeface="UDHRCB+TBUDGoStd-SuperLight"/>
                <a:cs typeface="UDHRCB+TBUDGoStd-SuperLight"/>
              </a:rPr>
              <a:t>本品は単</a:t>
            </a:r>
            <a:r>
              <a:rPr dirty="0" sz="1300" spc="-162">
                <a:solidFill>
                  <a:srgbClr val="221e1f"/>
                </a:solidFill>
                <a:latin typeface="Times New Roman"/>
                <a:cs typeface="Times New Roman"/>
              </a:rPr>
              <a:t> </a:t>
            </a:r>
            <a:r>
              <a:rPr dirty="0" sz="1300">
                <a:solidFill>
                  <a:srgbClr val="221e1f"/>
                </a:solidFill>
                <a:latin typeface="UDHRCB+TBUDGoStd-SuperLight"/>
                <a:cs typeface="UDHRCB+TBUDGoStd-SuperLight"/>
              </a:rPr>
              <a:t>3</a:t>
            </a:r>
            <a:r>
              <a:rPr dirty="0" sz="1300" spc="-162">
                <a:solidFill>
                  <a:srgbClr val="221e1f"/>
                </a:solidFill>
                <a:latin typeface="Times New Roman"/>
                <a:cs typeface="Times New Roman"/>
              </a:rPr>
              <a:t> </a:t>
            </a:r>
            <a:r>
              <a:rPr dirty="0" sz="1300" spc="-70">
                <a:solidFill>
                  <a:srgbClr val="221e1f"/>
                </a:solidFill>
                <a:latin typeface="UDHRCB+TBUDGoStd-SuperLight"/>
                <a:cs typeface="UDHRCB+TBUDGoStd-SuperLight"/>
              </a:rPr>
              <a:t>形アルカリ乾電池</a:t>
            </a:r>
            <a:r>
              <a:rPr dirty="0" sz="1300" spc="-162">
                <a:solidFill>
                  <a:srgbClr val="221e1f"/>
                </a:solidFill>
                <a:latin typeface="Times New Roman"/>
                <a:cs typeface="Times New Roman"/>
              </a:rPr>
              <a:t> </a:t>
            </a:r>
            <a:r>
              <a:rPr dirty="0" sz="1300">
                <a:solidFill>
                  <a:srgbClr val="221e1f"/>
                </a:solidFill>
                <a:latin typeface="UDHRCB+TBUDGoStd-SuperLight"/>
                <a:cs typeface="UDHRCB+TBUDGoStd-SuperLight"/>
              </a:rPr>
              <a:t>3</a:t>
            </a:r>
            <a:r>
              <a:rPr dirty="0" sz="1300" spc="-162">
                <a:solidFill>
                  <a:srgbClr val="221e1f"/>
                </a:solidFill>
                <a:latin typeface="Times New Roman"/>
                <a:cs typeface="Times New Roman"/>
              </a:rPr>
              <a:t> </a:t>
            </a:r>
            <a:r>
              <a:rPr dirty="0" sz="1300" spc="-58">
                <a:solidFill>
                  <a:srgbClr val="221e1f"/>
                </a:solidFill>
                <a:latin typeface="UDHRCB+TBUDGoStd-SuperLight"/>
                <a:cs typeface="UDHRCB+TBUDGoStd-SuperLight"/>
              </a:rPr>
              <a:t>本で動作します。</a:t>
            </a:r>
          </a:p>
          <a:p>
            <a:pPr marL="1651" marR="0">
              <a:lnSpc>
                <a:spcPts val="1900"/>
              </a:lnSpc>
              <a:spcBef>
                <a:spcPts val="0"/>
              </a:spcBef>
              <a:spcAft>
                <a:spcPts val="0"/>
              </a:spcAft>
            </a:pPr>
            <a:r>
              <a:rPr dirty="0" sz="1300" spc="-49">
                <a:solidFill>
                  <a:srgbClr val="221e1f"/>
                </a:solidFill>
                <a:latin typeface="UDHRCB+TBUDGoStd-SuperLight"/>
                <a:cs typeface="UDHRCB+TBUDGoStd-SuperLight"/>
              </a:rPr>
              <a:t>初めて使用するときは、以下の手順で乾電池を本品に入れてく</a:t>
            </a:r>
          </a:p>
          <a:p>
            <a:pPr marL="0" marR="0">
              <a:lnSpc>
                <a:spcPts val="1900"/>
              </a:lnSpc>
              <a:spcBef>
                <a:spcPts val="0"/>
              </a:spcBef>
              <a:spcAft>
                <a:spcPts val="0"/>
              </a:spcAft>
            </a:pPr>
            <a:r>
              <a:rPr dirty="0" sz="1300" spc="-30">
                <a:solidFill>
                  <a:srgbClr val="221e1f"/>
                </a:solidFill>
                <a:latin typeface="UDHRCB+TBUDGoStd-SuperLight"/>
                <a:cs typeface="UDHRCB+TBUDGoStd-SuperLight"/>
              </a:rPr>
              <a:t>ださい。</a:t>
            </a:r>
          </a:p>
        </p:txBody>
      </p:sp>
      <p:sp>
        <p:nvSpPr>
          <p:cNvPr id="11" name="object 11"/>
          <p:cNvSpPr txBox="1"/>
          <p:nvPr/>
        </p:nvSpPr>
        <p:spPr>
          <a:xfrm>
            <a:off x="6030000" y="1318244"/>
            <a:ext cx="4442460" cy="1592045"/>
          </a:xfrm>
          <a:prstGeom prst="rect">
            <a:avLst/>
          </a:prstGeom>
        </p:spPr>
        <p:txBody>
          <a:bodyPr wrap="square" lIns="0" tIns="0" rIns="0" bIns="0" rtlCol="0" vert="horz">
            <a:spAutoFit/>
          </a:bodyPr>
          <a:lstStyle/>
          <a:p>
            <a:pPr marL="0" marR="0">
              <a:lnSpc>
                <a:spcPts val="2757"/>
              </a:lnSpc>
              <a:spcBef>
                <a:spcPts val="0"/>
              </a:spcBef>
              <a:spcAft>
                <a:spcPts val="0"/>
              </a:spcAft>
            </a:pPr>
            <a:r>
              <a:rPr dirty="0" sz="1700" spc="-52">
                <a:solidFill>
                  <a:srgbClr val="221e1f"/>
                </a:solidFill>
                <a:latin typeface="CWBFQR+TBUDGoStd-Regular"/>
                <a:cs typeface="CWBFQR+TBUDGoStd-Regular"/>
              </a:rPr>
              <a:t>＋極、－極の向きを電池ケース内の表示と</a:t>
            </a:r>
          </a:p>
          <a:p>
            <a:pPr marL="0" marR="0">
              <a:lnSpc>
                <a:spcPts val="2400"/>
              </a:lnSpc>
              <a:spcBef>
                <a:spcPts val="0"/>
              </a:spcBef>
              <a:spcAft>
                <a:spcPts val="0"/>
              </a:spcAft>
            </a:pPr>
            <a:r>
              <a:rPr dirty="0" sz="1700" spc="-122">
                <a:solidFill>
                  <a:srgbClr val="221e1f"/>
                </a:solidFill>
                <a:latin typeface="CWBFQR+TBUDGoStd-Regular"/>
                <a:cs typeface="CWBFQR+TBUDGoStd-Regular"/>
              </a:rPr>
              <a:t>合わせて、単</a:t>
            </a:r>
            <a:r>
              <a:rPr dirty="0" sz="1700" spc="-399">
                <a:solidFill>
                  <a:srgbClr val="221e1f"/>
                </a:solidFill>
                <a:latin typeface="CWBFQR+TBUDGoStd-Regular"/>
                <a:cs typeface="CWBFQR+TBUDGoStd-Regular"/>
              </a:rPr>
              <a:t> </a:t>
            </a:r>
            <a:r>
              <a:rPr dirty="0" sz="1700">
                <a:solidFill>
                  <a:srgbClr val="221e1f"/>
                </a:solidFill>
                <a:latin typeface="CWBFQR+TBUDGoStd-Regular"/>
                <a:cs typeface="CWBFQR+TBUDGoStd-Regular"/>
              </a:rPr>
              <a:t>3</a:t>
            </a:r>
            <a:r>
              <a:rPr dirty="0" sz="1700" spc="-399">
                <a:solidFill>
                  <a:srgbClr val="221e1f"/>
                </a:solidFill>
                <a:latin typeface="CWBFQR+TBUDGoStd-Regular"/>
                <a:cs typeface="CWBFQR+TBUDGoStd-Regular"/>
              </a:rPr>
              <a:t> </a:t>
            </a:r>
            <a:r>
              <a:rPr dirty="0" sz="1700">
                <a:solidFill>
                  <a:srgbClr val="221e1f"/>
                </a:solidFill>
                <a:latin typeface="CWBFQR+TBUDGoStd-Regular"/>
                <a:cs typeface="CWBFQR+TBUDGoStd-Regular"/>
              </a:rPr>
              <a:t>形アルカリ乾電池を</a:t>
            </a:r>
            <a:r>
              <a:rPr dirty="0" sz="1700" spc="-399">
                <a:solidFill>
                  <a:srgbClr val="221e1f"/>
                </a:solidFill>
                <a:latin typeface="CWBFQR+TBUDGoStd-Regular"/>
                <a:cs typeface="CWBFQR+TBUDGoStd-Regular"/>
              </a:rPr>
              <a:t> </a:t>
            </a:r>
            <a:r>
              <a:rPr dirty="0" sz="1700">
                <a:solidFill>
                  <a:srgbClr val="221e1f"/>
                </a:solidFill>
                <a:latin typeface="CWBFQR+TBUDGoStd-Regular"/>
                <a:cs typeface="CWBFQR+TBUDGoStd-Regular"/>
              </a:rPr>
              <a:t>3</a:t>
            </a:r>
            <a:r>
              <a:rPr dirty="0" sz="1700" spc="-399">
                <a:solidFill>
                  <a:srgbClr val="221e1f"/>
                </a:solidFill>
                <a:latin typeface="CWBFQR+TBUDGoStd-Regular"/>
                <a:cs typeface="CWBFQR+TBUDGoStd-Regular"/>
              </a:rPr>
              <a:t> </a:t>
            </a:r>
            <a:r>
              <a:rPr dirty="0" sz="1700">
                <a:solidFill>
                  <a:srgbClr val="221e1f"/>
                </a:solidFill>
                <a:latin typeface="CWBFQR+TBUDGoStd-Regular"/>
                <a:cs typeface="CWBFQR+TBUDGoStd-Regular"/>
              </a:rPr>
              <a:t>本入</a:t>
            </a:r>
          </a:p>
          <a:p>
            <a:pPr marL="0" marR="0">
              <a:lnSpc>
                <a:spcPts val="2400"/>
              </a:lnSpc>
              <a:spcBef>
                <a:spcPts val="0"/>
              </a:spcBef>
              <a:spcAft>
                <a:spcPts val="0"/>
              </a:spcAft>
            </a:pPr>
            <a:r>
              <a:rPr dirty="0" sz="1700">
                <a:solidFill>
                  <a:srgbClr val="221e1f"/>
                </a:solidFill>
                <a:latin typeface="CWBFQR+TBUDGoStd-Regular"/>
                <a:cs typeface="CWBFQR+TBUDGoStd-Regular"/>
              </a:rPr>
              <a:t>れます。</a:t>
            </a:r>
          </a:p>
          <a:p>
            <a:pPr marL="0" marR="0">
              <a:lnSpc>
                <a:spcPts val="1591"/>
              </a:lnSpc>
              <a:spcBef>
                <a:spcPts val="36"/>
              </a:spcBef>
              <a:spcAft>
                <a:spcPts val="0"/>
              </a:spcAft>
            </a:pPr>
            <a:r>
              <a:rPr dirty="0" sz="1000" spc="-333">
                <a:solidFill>
                  <a:srgbClr val="221e1f"/>
                </a:solidFill>
                <a:latin typeface="UDHRCB+TBUDGoStd-SuperLight"/>
                <a:cs typeface="UDHRCB+TBUDGoStd-SuperLight"/>
              </a:rPr>
              <a:t>•「.</a:t>
            </a:r>
            <a:r>
              <a:rPr dirty="0" sz="1000" spc="592">
                <a:solidFill>
                  <a:srgbClr val="221e1f"/>
                </a:solidFill>
                <a:latin typeface="Times New Roman"/>
                <a:cs typeface="Times New Roman"/>
              </a:rPr>
              <a:t> </a:t>
            </a:r>
            <a:r>
              <a:rPr dirty="0" sz="1000" spc="-72">
                <a:solidFill>
                  <a:srgbClr val="221e1f"/>
                </a:solidFill>
                <a:latin typeface="UDHRCB+TBUDGoStd-SuperLight"/>
                <a:cs typeface="UDHRCB+TBUDGoStd-SuperLight"/>
              </a:rPr>
              <a:t>＋」「－」極の向きに注意して正しく入れてください。</a:t>
            </a:r>
          </a:p>
          <a:p>
            <a:pPr marL="0" marR="0">
              <a:lnSpc>
                <a:spcPts val="1500"/>
              </a:lnSpc>
              <a:spcBef>
                <a:spcPts val="0"/>
              </a:spcBef>
              <a:spcAft>
                <a:spcPts val="0"/>
              </a:spcAft>
            </a:pPr>
            <a:r>
              <a:rPr dirty="0" sz="1000" spc="-42">
                <a:solidFill>
                  <a:srgbClr val="221e1f"/>
                </a:solidFill>
                <a:latin typeface="UDHRCB+TBUDGoStd-SuperLight"/>
                <a:cs typeface="UDHRCB+TBUDGoStd-SuperLight"/>
              </a:rPr>
              <a:t>•.新しい電池とすでに使用した電池、種類の違う電池を混ぜて入れないでく</a:t>
            </a:r>
          </a:p>
          <a:p>
            <a:pPr marL="88772" marR="0">
              <a:lnSpc>
                <a:spcPts val="1500"/>
              </a:lnSpc>
              <a:spcBef>
                <a:spcPts val="0"/>
              </a:spcBef>
              <a:spcAft>
                <a:spcPts val="0"/>
              </a:spcAft>
            </a:pPr>
            <a:r>
              <a:rPr dirty="0" sz="1000" spc="-23">
                <a:solidFill>
                  <a:srgbClr val="221e1f"/>
                </a:solidFill>
                <a:latin typeface="UDHRCB+TBUDGoStd-SuperLight"/>
                <a:cs typeface="UDHRCB+TBUDGoStd-SuperLight"/>
              </a:rPr>
              <a:t>ださい。</a:t>
            </a:r>
          </a:p>
        </p:txBody>
      </p:sp>
      <p:sp>
        <p:nvSpPr>
          <p:cNvPr id="12" name="object 12"/>
          <p:cNvSpPr txBox="1"/>
          <p:nvPr/>
        </p:nvSpPr>
        <p:spPr>
          <a:xfrm>
            <a:off x="1069201" y="2720378"/>
            <a:ext cx="609600" cy="417347"/>
          </a:xfrm>
          <a:prstGeom prst="rect">
            <a:avLst/>
          </a:prstGeom>
        </p:spPr>
        <p:txBody>
          <a:bodyPr wrap="square" lIns="0" tIns="0" rIns="0" bIns="0" rtlCol="0" vert="horz">
            <a:spAutoFit/>
          </a:bodyPr>
          <a:lstStyle/>
          <a:p>
            <a:pPr marL="0" marR="0">
              <a:lnSpc>
                <a:spcPts val="2986"/>
              </a:lnSpc>
              <a:spcBef>
                <a:spcPts val="0"/>
              </a:spcBef>
              <a:spcAft>
                <a:spcPts val="0"/>
              </a:spcAft>
            </a:pPr>
            <a:r>
              <a:rPr dirty="0" sz="1800">
                <a:solidFill>
                  <a:srgbClr val="221e1f"/>
                </a:solidFill>
                <a:latin typeface="JNVHJI+TBUDGoStd-Bold"/>
                <a:cs typeface="JNVHJI+TBUDGoStd-Bold"/>
              </a:rPr>
              <a:t>警告</a:t>
            </a:r>
          </a:p>
        </p:txBody>
      </p:sp>
      <p:sp>
        <p:nvSpPr>
          <p:cNvPr id="13" name="object 13"/>
          <p:cNvSpPr txBox="1"/>
          <p:nvPr/>
        </p:nvSpPr>
        <p:spPr>
          <a:xfrm>
            <a:off x="1738576" y="2796434"/>
            <a:ext cx="1930400" cy="240157"/>
          </a:xfrm>
          <a:prstGeom prst="rect">
            <a:avLst/>
          </a:prstGeom>
        </p:spPr>
        <p:txBody>
          <a:bodyPr wrap="square" lIns="0" tIns="0" rIns="0" bIns="0" rtlCol="0" vert="horz">
            <a:spAutoFit/>
          </a:bodyPr>
          <a:lstStyle/>
          <a:p>
            <a:pPr marL="0" marR="0">
              <a:lnSpc>
                <a:spcPts val="1591"/>
              </a:lnSpc>
              <a:spcBef>
                <a:spcPts val="0"/>
              </a:spcBef>
              <a:spcAft>
                <a:spcPts val="0"/>
              </a:spcAft>
            </a:pPr>
            <a:r>
              <a:rPr dirty="0" sz="1000" spc="-38">
                <a:solidFill>
                  <a:srgbClr val="221e1f"/>
                </a:solidFill>
                <a:latin typeface="UDHRCB+TBUDGoStd-SuperLight"/>
                <a:cs typeface="UDHRCB+TBUDGoStd-SuperLight"/>
              </a:rPr>
              <a:t>以下の注意をお守りください。</a:t>
            </a:r>
          </a:p>
        </p:txBody>
      </p:sp>
      <p:sp>
        <p:nvSpPr>
          <p:cNvPr id="14" name="object 14"/>
          <p:cNvSpPr txBox="1"/>
          <p:nvPr/>
        </p:nvSpPr>
        <p:spPr>
          <a:xfrm>
            <a:off x="1068067" y="3097222"/>
            <a:ext cx="4313759" cy="427626"/>
          </a:xfrm>
          <a:prstGeom prst="rect">
            <a:avLst/>
          </a:prstGeom>
        </p:spPr>
        <p:txBody>
          <a:bodyPr wrap="square" lIns="0" tIns="0" rIns="0" bIns="0" rtlCol="0" vert="horz">
            <a:spAutoFit/>
          </a:bodyPr>
          <a:lstStyle/>
          <a:p>
            <a:pPr marL="0" marR="0">
              <a:lnSpc>
                <a:spcPts val="1567"/>
              </a:lnSpc>
              <a:spcBef>
                <a:spcPts val="0"/>
              </a:spcBef>
              <a:spcAft>
                <a:spcPts val="0"/>
              </a:spcAft>
            </a:pPr>
            <a:r>
              <a:rPr dirty="0" sz="1000" spc="-79">
                <a:solidFill>
                  <a:srgbClr val="221e1f"/>
                </a:solidFill>
                <a:latin typeface="UDHRCB+TBUDGoStd-SuperLight"/>
                <a:cs typeface="UDHRCB+TBUDGoStd-SuperLight"/>
              </a:rPr>
              <a:t>•.乾電池をお子様の手の届くところに置かないでください。誤飲のおそれが</a:t>
            </a:r>
          </a:p>
          <a:p>
            <a:pPr marL="87341" marR="0">
              <a:lnSpc>
                <a:spcPts val="1500"/>
              </a:lnSpc>
              <a:spcBef>
                <a:spcPts val="0"/>
              </a:spcBef>
              <a:spcAft>
                <a:spcPts val="0"/>
              </a:spcAft>
            </a:pPr>
            <a:r>
              <a:rPr dirty="0" sz="1000" spc="-103">
                <a:solidFill>
                  <a:srgbClr val="221e1f"/>
                </a:solidFill>
                <a:latin typeface="UDHRCB+TBUDGoStd-SuperLight"/>
                <a:cs typeface="UDHRCB+TBUDGoStd-SuperLight"/>
              </a:rPr>
              <a:t>あります。</a:t>
            </a:r>
            <a:r>
              <a:rPr dirty="0" sz="1000" spc="-250">
                <a:solidFill>
                  <a:srgbClr val="221e1f"/>
                </a:solidFill>
                <a:latin typeface="Times New Roman"/>
                <a:cs typeface="Times New Roman"/>
              </a:rPr>
              <a:t> </a:t>
            </a:r>
            <a:r>
              <a:rPr dirty="0" sz="1000" spc="-87">
                <a:solidFill>
                  <a:srgbClr val="221e1f"/>
                </a:solidFill>
                <a:latin typeface="UDHRCB+TBUDGoStd-SuperLight"/>
                <a:cs typeface="UDHRCB+TBUDGoStd-SuperLight"/>
              </a:rPr>
              <a:t>万が一、飲み込んだ場合はただちに医師に相談してください。</a:t>
            </a:r>
          </a:p>
        </p:txBody>
      </p:sp>
      <p:sp>
        <p:nvSpPr>
          <p:cNvPr id="15" name="object 15"/>
          <p:cNvSpPr txBox="1"/>
          <p:nvPr/>
        </p:nvSpPr>
        <p:spPr>
          <a:xfrm>
            <a:off x="539960" y="3705183"/>
            <a:ext cx="4869180" cy="970407"/>
          </a:xfrm>
          <a:prstGeom prst="rect">
            <a:avLst/>
          </a:prstGeom>
        </p:spPr>
        <p:txBody>
          <a:bodyPr wrap="square" lIns="0" tIns="0" rIns="0" bIns="0" rtlCol="0" vert="horz">
            <a:spAutoFit/>
          </a:bodyPr>
          <a:lstStyle/>
          <a:p>
            <a:pPr marL="39" marR="0">
              <a:lnSpc>
                <a:spcPts val="1591"/>
              </a:lnSpc>
              <a:spcBef>
                <a:spcPts val="0"/>
              </a:spcBef>
              <a:spcAft>
                <a:spcPts val="0"/>
              </a:spcAft>
            </a:pPr>
            <a:r>
              <a:rPr dirty="0" sz="1000">
                <a:solidFill>
                  <a:srgbClr val="221e1f"/>
                </a:solidFill>
                <a:latin typeface="UDHRCB+TBUDGoStd-SuperLight"/>
                <a:cs typeface="UDHRCB+TBUDGoStd-SuperLight"/>
              </a:rPr>
              <a:t>•</a:t>
            </a:r>
            <a:r>
              <a:rPr dirty="0" sz="1000" spc="-250">
                <a:solidFill>
                  <a:srgbClr val="221e1f"/>
                </a:solidFill>
                <a:latin typeface="Times New Roman"/>
                <a:cs typeface="Times New Roman"/>
              </a:rPr>
              <a:t> </a:t>
            </a:r>
            <a:r>
              <a:rPr dirty="0" sz="1000" spc="-35">
                <a:solidFill>
                  <a:srgbClr val="221e1f"/>
                </a:solidFill>
                <a:latin typeface="UDHRCB+TBUDGoStd-SuperLight"/>
                <a:cs typeface="UDHRCB+TBUDGoStd-SuperLight"/>
              </a:rPr>
              <a:t>.誤</a:t>
            </a:r>
            <a:r>
              <a:rPr dirty="0" sz="1000" spc="-250">
                <a:solidFill>
                  <a:srgbClr val="221e1f"/>
                </a:solidFill>
                <a:latin typeface="Times New Roman"/>
                <a:cs typeface="Times New Roman"/>
              </a:rPr>
              <a:t> </a:t>
            </a:r>
            <a:r>
              <a:rPr dirty="0" sz="1000">
                <a:solidFill>
                  <a:srgbClr val="221e1f"/>
                </a:solidFill>
                <a:latin typeface="UDHRCB+TBUDGoStd-SuperLight"/>
                <a:cs typeface="UDHRCB+TBUDGoStd-SuperLight"/>
              </a:rPr>
              <a:t>動</a:t>
            </a:r>
            <a:r>
              <a:rPr dirty="0" sz="1000" spc="-250">
                <a:solidFill>
                  <a:srgbClr val="221e1f"/>
                </a:solidFill>
                <a:latin typeface="Times New Roman"/>
                <a:cs typeface="Times New Roman"/>
              </a:rPr>
              <a:t> </a:t>
            </a:r>
            <a:r>
              <a:rPr dirty="0" sz="1000" spc="-60">
                <a:solidFill>
                  <a:srgbClr val="221e1f"/>
                </a:solidFill>
                <a:latin typeface="UDHRCB+TBUDGoStd-SuperLight"/>
                <a:cs typeface="UDHRCB+TBUDGoStd-SuperLight"/>
              </a:rPr>
              <a:t>作を防ぐために、本</a:t>
            </a:r>
            <a:r>
              <a:rPr dirty="0" sz="1000" spc="-250">
                <a:solidFill>
                  <a:srgbClr val="221e1f"/>
                </a:solidFill>
                <a:latin typeface="Times New Roman"/>
                <a:cs typeface="Times New Roman"/>
              </a:rPr>
              <a:t> </a:t>
            </a:r>
            <a:r>
              <a:rPr dirty="0" sz="1000">
                <a:solidFill>
                  <a:srgbClr val="221e1f"/>
                </a:solidFill>
                <a:latin typeface="UDHRCB+TBUDGoStd-SuperLight"/>
                <a:cs typeface="UDHRCB+TBUDGoStd-SuperLight"/>
              </a:rPr>
              <a:t>体</a:t>
            </a:r>
            <a:r>
              <a:rPr dirty="0" sz="1000" spc="-250">
                <a:solidFill>
                  <a:srgbClr val="221e1f"/>
                </a:solidFill>
                <a:latin typeface="Times New Roman"/>
                <a:cs typeface="Times New Roman"/>
              </a:rPr>
              <a:t> </a:t>
            </a:r>
            <a:r>
              <a:rPr dirty="0" sz="1000">
                <a:solidFill>
                  <a:srgbClr val="221e1f"/>
                </a:solidFill>
                <a:latin typeface="UDHRCB+TBUDGoStd-SuperLight"/>
                <a:cs typeface="UDHRCB+TBUDGoStd-SuperLight"/>
              </a:rPr>
              <a:t>左</a:t>
            </a:r>
            <a:r>
              <a:rPr dirty="0" sz="1000" spc="-250">
                <a:solidFill>
                  <a:srgbClr val="221e1f"/>
                </a:solidFill>
                <a:latin typeface="Times New Roman"/>
                <a:cs typeface="Times New Roman"/>
              </a:rPr>
              <a:t> </a:t>
            </a:r>
            <a:r>
              <a:rPr dirty="0" sz="1000">
                <a:solidFill>
                  <a:srgbClr val="221e1f"/>
                </a:solidFill>
                <a:latin typeface="UDHRCB+TBUDGoStd-SuperLight"/>
                <a:cs typeface="UDHRCB+TBUDGoStd-SuperLight"/>
              </a:rPr>
              <a:t>側</a:t>
            </a:r>
            <a:r>
              <a:rPr dirty="0" sz="1000" spc="-250">
                <a:solidFill>
                  <a:srgbClr val="221e1f"/>
                </a:solidFill>
                <a:latin typeface="Times New Roman"/>
                <a:cs typeface="Times New Roman"/>
              </a:rPr>
              <a:t> </a:t>
            </a:r>
            <a:r>
              <a:rPr dirty="0" sz="1000" spc="-113">
                <a:solidFill>
                  <a:srgbClr val="221e1f"/>
                </a:solidFill>
                <a:latin typeface="UDHRCB+TBUDGoStd-SuperLight"/>
                <a:cs typeface="UDHRCB+TBUDGoStd-SuperLight"/>
              </a:rPr>
              <a:t>面のチャイルドロックスイッチを</a:t>
            </a:r>
            <a:r>
              <a:rPr dirty="0" sz="1000" spc="1249">
                <a:solidFill>
                  <a:srgbClr val="221e1f"/>
                </a:solidFill>
                <a:latin typeface="Times New Roman"/>
                <a:cs typeface="Times New Roman"/>
              </a:rPr>
              <a:t> </a:t>
            </a:r>
            <a:r>
              <a:rPr dirty="0" sz="1000" spc="-117">
                <a:solidFill>
                  <a:srgbClr val="221e1f"/>
                </a:solidFill>
                <a:latin typeface="UDHRCB+TBUDGoStd-SuperLight"/>
                <a:cs typeface="UDHRCB+TBUDGoStd-SuperLight"/>
              </a:rPr>
              <a:t>.側</a:t>
            </a:r>
            <a:r>
              <a:rPr dirty="0" sz="1000" spc="-280">
                <a:solidFill>
                  <a:srgbClr val="221e1f"/>
                </a:solidFill>
                <a:latin typeface="Times New Roman"/>
                <a:cs typeface="Times New Roman"/>
              </a:rPr>
              <a:t> </a:t>
            </a:r>
            <a:r>
              <a:rPr dirty="0" sz="1000" spc="-68">
                <a:solidFill>
                  <a:srgbClr val="221e1f"/>
                </a:solidFill>
                <a:latin typeface="UDHRCB+TBUDGoStd-SuperLight"/>
                <a:cs typeface="UDHRCB+TBUDGoStd-SuperLight"/>
              </a:rPr>
              <a:t>にしてから電</a:t>
            </a:r>
          </a:p>
          <a:p>
            <a:pPr marL="90043" marR="0">
              <a:lnSpc>
                <a:spcPts val="1250"/>
              </a:lnSpc>
              <a:spcBef>
                <a:spcPts val="0"/>
              </a:spcBef>
              <a:spcAft>
                <a:spcPts val="0"/>
              </a:spcAft>
            </a:pPr>
            <a:r>
              <a:rPr dirty="0" sz="1000" spc="-52">
                <a:solidFill>
                  <a:srgbClr val="221e1f"/>
                </a:solidFill>
                <a:latin typeface="UDHRCB+TBUDGoStd-SuperLight"/>
                <a:cs typeface="UDHRCB+TBUDGoStd-SuperLight"/>
              </a:rPr>
              <a:t>池を交換してください。</a:t>
            </a:r>
          </a:p>
          <a:p>
            <a:pPr marL="0" marR="0">
              <a:lnSpc>
                <a:spcPts val="1500"/>
              </a:lnSpc>
              <a:spcBef>
                <a:spcPts val="0"/>
              </a:spcBef>
              <a:spcAft>
                <a:spcPts val="0"/>
              </a:spcAft>
            </a:pPr>
            <a:r>
              <a:rPr dirty="0" sz="1000" spc="-31">
                <a:solidFill>
                  <a:srgbClr val="221e1f"/>
                </a:solidFill>
                <a:latin typeface="UDHRCB+TBUDGoStd-SuperLight"/>
                <a:cs typeface="UDHRCB+TBUDGoStd-SuperLight"/>
              </a:rPr>
              <a:t>•.お試し用乾電池</a:t>
            </a:r>
            <a:r>
              <a:rPr dirty="0" sz="1000" spc="-125">
                <a:solidFill>
                  <a:srgbClr val="221e1f"/>
                </a:solidFill>
                <a:latin typeface="Times New Roman"/>
                <a:cs typeface="Times New Roman"/>
              </a:rPr>
              <a:t> </a:t>
            </a:r>
            <a:r>
              <a:rPr dirty="0" sz="1000">
                <a:solidFill>
                  <a:srgbClr val="221e1f"/>
                </a:solidFill>
                <a:latin typeface="UDHRCB+TBUDGoStd-SuperLight"/>
                <a:cs typeface="UDHRCB+TBUDGoStd-SuperLight"/>
              </a:rPr>
              <a:t>3</a:t>
            </a:r>
            <a:r>
              <a:rPr dirty="0" sz="1000" spc="-125">
                <a:solidFill>
                  <a:srgbClr val="221e1f"/>
                </a:solidFill>
                <a:latin typeface="Times New Roman"/>
                <a:cs typeface="Times New Roman"/>
              </a:rPr>
              <a:t> </a:t>
            </a:r>
            <a:r>
              <a:rPr dirty="0" sz="1000" spc="-30">
                <a:solidFill>
                  <a:srgbClr val="221e1f"/>
                </a:solidFill>
                <a:latin typeface="UDHRCB+TBUDGoStd-SuperLight"/>
                <a:cs typeface="UDHRCB+TBUDGoStd-SuperLight"/>
              </a:rPr>
              <a:t>本が同梱されています。</a:t>
            </a:r>
          </a:p>
          <a:p>
            <a:pPr marL="0" marR="0">
              <a:lnSpc>
                <a:spcPts val="1500"/>
              </a:lnSpc>
              <a:spcBef>
                <a:spcPts val="0"/>
              </a:spcBef>
              <a:spcAft>
                <a:spcPts val="0"/>
              </a:spcAft>
            </a:pPr>
            <a:r>
              <a:rPr dirty="0" sz="1000" spc="-24">
                <a:solidFill>
                  <a:srgbClr val="221e1f"/>
                </a:solidFill>
                <a:latin typeface="UDHRCB+TBUDGoStd-SuperLight"/>
                <a:cs typeface="UDHRCB+TBUDGoStd-SuperLight"/>
              </a:rPr>
              <a:t>•.使用する電池についての注意事項は、7ページをご覧ください。</a:t>
            </a:r>
          </a:p>
          <a:p>
            <a:pPr marL="0" marR="0">
              <a:lnSpc>
                <a:spcPts val="1500"/>
              </a:lnSpc>
              <a:spcBef>
                <a:spcPts val="0"/>
              </a:spcBef>
              <a:spcAft>
                <a:spcPts val="0"/>
              </a:spcAft>
            </a:pPr>
            <a:r>
              <a:rPr dirty="0" sz="1000" spc="-21">
                <a:solidFill>
                  <a:srgbClr val="221e1f"/>
                </a:solidFill>
                <a:latin typeface="UDHRCB+TBUDGoStd-SuperLight"/>
                <a:cs typeface="UDHRCB+TBUDGoStd-SuperLight"/>
              </a:rPr>
              <a:t>•.本体用電池の寿命については、26ページをご覧ください。</a:t>
            </a:r>
          </a:p>
        </p:txBody>
      </p:sp>
      <p:sp>
        <p:nvSpPr>
          <p:cNvPr id="16" name="object 16"/>
          <p:cNvSpPr txBox="1"/>
          <p:nvPr/>
        </p:nvSpPr>
        <p:spPr>
          <a:xfrm>
            <a:off x="540000" y="4684440"/>
            <a:ext cx="393603" cy="552879"/>
          </a:xfrm>
          <a:prstGeom prst="rect">
            <a:avLst/>
          </a:prstGeom>
        </p:spPr>
        <p:txBody>
          <a:bodyPr wrap="square" lIns="0" tIns="0" rIns="0" bIns="0" rtlCol="0" vert="horz">
            <a:spAutoFit/>
          </a:bodyPr>
          <a:lstStyle/>
          <a:p>
            <a:pPr marL="0" marR="0">
              <a:lnSpc>
                <a:spcPts val="4053"/>
              </a:lnSpc>
              <a:spcBef>
                <a:spcPts val="0"/>
              </a:spcBef>
              <a:spcAft>
                <a:spcPts val="0"/>
              </a:spcAft>
            </a:pPr>
            <a:r>
              <a:rPr dirty="0" sz="2500">
                <a:solidFill>
                  <a:srgbClr val="221e1f"/>
                </a:solidFill>
                <a:latin typeface="CWBFQR+TBUDGoStd-Regular"/>
                <a:cs typeface="CWBFQR+TBUDGoStd-Regular"/>
              </a:rPr>
              <a:t>1</a:t>
            </a:r>
          </a:p>
        </p:txBody>
      </p:sp>
      <p:sp>
        <p:nvSpPr>
          <p:cNvPr id="17" name="object 17"/>
          <p:cNvSpPr txBox="1"/>
          <p:nvPr/>
        </p:nvSpPr>
        <p:spPr>
          <a:xfrm>
            <a:off x="934934" y="4773910"/>
            <a:ext cx="4459604" cy="379535"/>
          </a:xfrm>
          <a:prstGeom prst="rect">
            <a:avLst/>
          </a:prstGeom>
        </p:spPr>
        <p:txBody>
          <a:bodyPr wrap="square" lIns="0" tIns="0" rIns="0" bIns="0" rtlCol="0" vert="horz">
            <a:spAutoFit/>
          </a:bodyPr>
          <a:lstStyle/>
          <a:p>
            <a:pPr marL="0" marR="0">
              <a:lnSpc>
                <a:spcPts val="2688"/>
              </a:lnSpc>
              <a:spcBef>
                <a:spcPts val="0"/>
              </a:spcBef>
              <a:spcAft>
                <a:spcPts val="0"/>
              </a:spcAft>
            </a:pPr>
            <a:r>
              <a:rPr dirty="0" sz="1650" spc="-82">
                <a:solidFill>
                  <a:srgbClr val="221e1f"/>
                </a:solidFill>
                <a:latin typeface="CWBFQR+TBUDGoStd-Regular"/>
                <a:cs typeface="CWBFQR+TBUDGoStd-Regular"/>
              </a:rPr>
              <a:t>本体左側面にある電池カバーを取り外します。</a:t>
            </a:r>
          </a:p>
        </p:txBody>
      </p:sp>
      <p:sp>
        <p:nvSpPr>
          <p:cNvPr id="18" name="object 18"/>
          <p:cNvSpPr txBox="1"/>
          <p:nvPr/>
        </p:nvSpPr>
        <p:spPr>
          <a:xfrm>
            <a:off x="936000" y="6404850"/>
            <a:ext cx="1104900" cy="341185"/>
          </a:xfrm>
          <a:prstGeom prst="rect">
            <a:avLst/>
          </a:prstGeom>
        </p:spPr>
        <p:txBody>
          <a:bodyPr wrap="square" lIns="0" tIns="0" rIns="0" bIns="0" rtlCol="0" vert="horz">
            <a:spAutoFit/>
          </a:bodyPr>
          <a:lstStyle/>
          <a:p>
            <a:pPr marL="0" marR="0">
              <a:lnSpc>
                <a:spcPts val="2386"/>
              </a:lnSpc>
              <a:spcBef>
                <a:spcPts val="0"/>
              </a:spcBef>
              <a:spcAft>
                <a:spcPts val="0"/>
              </a:spcAft>
            </a:pPr>
            <a:r>
              <a:rPr dirty="0" sz="1500" spc="-45">
                <a:solidFill>
                  <a:srgbClr val="221e1f"/>
                </a:solidFill>
                <a:latin typeface="UDHRCB+TBUDGoStd-SuperLight"/>
                <a:cs typeface="UDHRCB+TBUDGoStd-SuperLight"/>
              </a:rPr>
              <a:t>電池カバー</a:t>
            </a:r>
          </a:p>
        </p:txBody>
      </p:sp>
      <p:sp>
        <p:nvSpPr>
          <p:cNvPr id="19" name="object 19"/>
          <p:cNvSpPr txBox="1"/>
          <p:nvPr/>
        </p:nvSpPr>
        <p:spPr>
          <a:xfrm>
            <a:off x="188347" y="7029065"/>
            <a:ext cx="451103" cy="354139"/>
          </a:xfrm>
          <a:prstGeom prst="rect">
            <a:avLst/>
          </a:prstGeom>
        </p:spPr>
        <p:txBody>
          <a:bodyPr wrap="square" lIns="0" tIns="0" rIns="0" bIns="0" rtlCol="0" vert="horz">
            <a:spAutoFit/>
          </a:bodyPr>
          <a:lstStyle/>
          <a:p>
            <a:pPr marL="0" marR="0">
              <a:lnSpc>
                <a:spcPts val="2488"/>
              </a:lnSpc>
              <a:spcBef>
                <a:spcPts val="0"/>
              </a:spcBef>
              <a:spcAft>
                <a:spcPts val="0"/>
              </a:spcAft>
            </a:pPr>
            <a:r>
              <a:rPr dirty="0" sz="1500" spc="-150">
                <a:solidFill>
                  <a:srgbClr val="221e1f"/>
                </a:solidFill>
                <a:latin typeface="JNVHJI+TBUDGoStd-Bold"/>
                <a:cs typeface="JNVHJI+TBUDGoStd-Bold"/>
              </a:rPr>
              <a:t>12</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showMasterSp="0">
  <p:cSld>
    <p:spTree>
      <p:nvGrpSpPr>
        <p:cNvPr id="1" name=""/>
        <p:cNvGrpSpPr/>
        <p:nvPr/>
      </p:nvGrpSpPr>
      <p:grpSpPr>
        <a:xfrm>
          <a:off x="0" y="0"/>
          <a:ext cx="0" cy="0"/>
          <a:chOff x="0" y="0"/>
          <a:chExt cx="0" cy="0"/>
        </a:xfrm>
      </p:grpSpPr>
      <p:sp>
        <p:nvSpPr>
          <p:cNvPr id="1" name="object 1"/>
          <p:cNvSpPr/>
          <p:nvPr/>
        </p:nvSpPr>
        <p:spPr>
          <a:xfrm>
            <a:off x="5649749" y="4303746"/>
            <a:ext cx="4486503" cy="2471178"/>
          </a:xfrm>
          <a:prstGeom prst="rect">
            <a:avLst/>
          </a:prstGeom>
          <a:blipFill>
            <a:blip cstate="print" r:embed="rId2"/>
            <a:stretch>
              <a:fillRect/>
            </a:stretch>
          </a:blipFill>
        </p:spPr>
        <p:txBody>
          <a:bodyPr wrap="square" lIns="0" tIns="0" rIns="0" bIns="0" rtlCol="0">
            <a:spAutoFit/>
          </a:bodyPr>
          <a:lstStyle/>
          <a:p/>
        </p:txBody>
      </p:sp>
      <p:sp>
        <p:nvSpPr>
          <p:cNvPr id="2" name="object 2"/>
          <p:cNvSpPr/>
          <p:nvPr/>
        </p:nvSpPr>
        <p:spPr>
          <a:xfrm>
            <a:off x="9139983" y="3334565"/>
            <a:ext cx="134036" cy="169412"/>
          </a:xfrm>
          <a:prstGeom prst="rect">
            <a:avLst/>
          </a:prstGeom>
          <a:blipFill>
            <a:blip cstate="print" r:embed="rId3"/>
            <a:stretch>
              <a:fillRect/>
            </a:stretch>
          </a:blipFill>
        </p:spPr>
        <p:txBody>
          <a:bodyPr wrap="square" lIns="0" tIns="0" rIns="0" bIns="0" rtlCol="0">
            <a:spAutoFit/>
          </a:bodyPr>
          <a:lstStyle/>
          <a:p/>
        </p:txBody>
      </p:sp>
      <p:sp>
        <p:nvSpPr>
          <p:cNvPr id="3" name="object 3"/>
          <p:cNvSpPr/>
          <p:nvPr/>
        </p:nvSpPr>
        <p:spPr>
          <a:xfrm>
            <a:off x="5651999" y="2061419"/>
            <a:ext cx="4481995" cy="1183982"/>
          </a:xfrm>
          <a:prstGeom prst="rect">
            <a:avLst/>
          </a:prstGeom>
          <a:blipFill>
            <a:blip cstate="print" r:embed="rId4"/>
            <a:stretch>
              <a:fillRect/>
            </a:stretch>
          </a:blipFill>
        </p:spPr>
        <p:txBody>
          <a:bodyPr wrap="square" lIns="0" tIns="0" rIns="0" bIns="0" rtlCol="0">
            <a:spAutoFit/>
          </a:bodyPr>
          <a:lstStyle/>
          <a:p/>
        </p:txBody>
      </p:sp>
      <p:sp>
        <p:nvSpPr>
          <p:cNvPr id="4" name="object 4"/>
          <p:cNvSpPr/>
          <p:nvPr/>
        </p:nvSpPr>
        <p:spPr>
          <a:xfrm>
            <a:off x="731680" y="2155589"/>
            <a:ext cx="3867282" cy="1648443"/>
          </a:xfrm>
          <a:prstGeom prst="rect">
            <a:avLst/>
          </a:prstGeom>
          <a:blipFill>
            <a:blip cstate="print" r:embed="rId5"/>
            <a:stretch>
              <a:fillRect/>
            </a:stretch>
          </a:blipFill>
        </p:spPr>
        <p:txBody>
          <a:bodyPr wrap="square" lIns="0" tIns="0" rIns="0" bIns="0" rtlCol="0">
            <a:spAutoFit/>
          </a:bodyPr>
          <a:lstStyle/>
          <a:p/>
        </p:txBody>
      </p:sp>
      <p:sp>
        <p:nvSpPr>
          <p:cNvPr id="5" name="object 5"/>
          <p:cNvSpPr/>
          <p:nvPr/>
        </p:nvSpPr>
        <p:spPr>
          <a:xfrm>
            <a:off x="5346000" y="1385119"/>
            <a:ext cx="12700" cy="5619001"/>
          </a:xfrm>
          <a:prstGeom prst="rect">
            <a:avLst/>
          </a:prstGeom>
          <a:blipFill>
            <a:blip cstate="print" r:embed="rId6"/>
            <a:stretch>
              <a:fillRect/>
            </a:stretch>
          </a:blipFill>
        </p:spPr>
        <p:txBody>
          <a:bodyPr wrap="square" lIns="0" tIns="0" rIns="0" bIns="0" rtlCol="0">
            <a:spAutoFit/>
          </a:bodyPr>
          <a:lstStyle/>
          <a:p/>
        </p:txBody>
      </p:sp>
      <p:sp>
        <p:nvSpPr>
          <p:cNvPr id="6" name="object 6"/>
          <p:cNvSpPr/>
          <p:nvPr/>
        </p:nvSpPr>
        <p:spPr>
          <a:xfrm>
            <a:off x="8910520" y="7052003"/>
            <a:ext cx="1164996" cy="251993"/>
          </a:xfrm>
          <a:prstGeom prst="rect">
            <a:avLst/>
          </a:prstGeom>
          <a:blipFill>
            <a:blip cstate="print" r:embed="rId7"/>
            <a:stretch>
              <a:fillRect/>
            </a:stretch>
          </a:blipFill>
        </p:spPr>
        <p:txBody>
          <a:bodyPr wrap="square" lIns="0" tIns="0" rIns="0" bIns="0" rtlCol="0">
            <a:spAutoFit/>
          </a:bodyPr>
          <a:lstStyle/>
          <a:p/>
        </p:txBody>
      </p:sp>
      <p:sp>
        <p:nvSpPr>
          <p:cNvPr id="7" name="object 7"/>
          <p:cNvSpPr/>
          <p:nvPr/>
        </p:nvSpPr>
        <p:spPr>
          <a:xfrm>
            <a:off x="10260000" y="3139910"/>
            <a:ext cx="420699" cy="1971102"/>
          </a:xfrm>
          <a:prstGeom prst="rect">
            <a:avLst/>
          </a:prstGeom>
          <a:blipFill>
            <a:blip cstate="print" r:embed="rId8"/>
            <a:stretch>
              <a:fillRect/>
            </a:stretch>
          </a:blipFill>
        </p:spPr>
        <p:txBody>
          <a:bodyPr wrap="square" lIns="0" tIns="0" rIns="0" bIns="0" rtlCol="0">
            <a:spAutoFit/>
          </a:bodyPr>
          <a:lstStyle/>
          <a:p/>
        </p:txBody>
      </p:sp>
      <p:sp>
        <p:nvSpPr>
          <p:cNvPr id="8" name="object 8"/>
          <p:cNvSpPr/>
          <p:nvPr/>
        </p:nvSpPr>
        <p:spPr>
          <a:xfrm>
            <a:off x="0" y="824509"/>
            <a:ext cx="10680700" cy="178193"/>
          </a:xfrm>
          <a:prstGeom prst="rect">
            <a:avLst/>
          </a:prstGeom>
          <a:blipFill>
            <a:blip cstate="print" r:embed="rId9"/>
            <a:stretch>
              <a:fillRect/>
            </a:stretch>
          </a:blipFill>
        </p:spPr>
        <p:txBody>
          <a:bodyPr wrap="square" lIns="0" tIns="0" rIns="0" bIns="0" rtlCol="0">
            <a:spAutoFit/>
          </a:bodyPr>
          <a:lstStyle/>
          <a:p/>
        </p:txBody>
      </p:sp>
      <p:sp>
        <p:nvSpPr>
          <p:cNvPr id="10" name="object 10"/>
          <p:cNvSpPr txBox="1"/>
          <p:nvPr/>
        </p:nvSpPr>
        <p:spPr>
          <a:xfrm>
            <a:off x="540000" y="1240859"/>
            <a:ext cx="393603" cy="552879"/>
          </a:xfrm>
          <a:prstGeom prst="rect">
            <a:avLst/>
          </a:prstGeom>
        </p:spPr>
        <p:txBody>
          <a:bodyPr wrap="square" lIns="0" tIns="0" rIns="0" bIns="0" rtlCol="0" vert="horz">
            <a:spAutoFit/>
          </a:bodyPr>
          <a:lstStyle/>
          <a:p>
            <a:pPr marL="0" marR="0">
              <a:lnSpc>
                <a:spcPts val="4053"/>
              </a:lnSpc>
              <a:spcBef>
                <a:spcPts val="0"/>
              </a:spcBef>
              <a:spcAft>
                <a:spcPts val="0"/>
              </a:spcAft>
            </a:pPr>
            <a:r>
              <a:rPr dirty="0" sz="2500">
                <a:solidFill>
                  <a:srgbClr val="221e1f"/>
                </a:solidFill>
                <a:latin typeface="CWBFQR+TBUDGoStd-Regular"/>
                <a:cs typeface="CWBFQR+TBUDGoStd-Regular"/>
              </a:rPr>
              <a:t>3</a:t>
            </a:r>
          </a:p>
        </p:txBody>
      </p:sp>
      <p:sp>
        <p:nvSpPr>
          <p:cNvPr id="11" name="object 11"/>
          <p:cNvSpPr txBox="1"/>
          <p:nvPr/>
        </p:nvSpPr>
        <p:spPr>
          <a:xfrm>
            <a:off x="5605425" y="1266155"/>
            <a:ext cx="5093462" cy="783419"/>
          </a:xfrm>
          <a:prstGeom prst="rect">
            <a:avLst/>
          </a:prstGeom>
        </p:spPr>
        <p:txBody>
          <a:bodyPr wrap="square" lIns="0" tIns="0" rIns="0" bIns="0" rtlCol="0" vert="horz">
            <a:spAutoFit/>
          </a:bodyPr>
          <a:lstStyle/>
          <a:p>
            <a:pPr marL="0" marR="0">
              <a:lnSpc>
                <a:spcPts val="4055"/>
              </a:lnSpc>
              <a:spcBef>
                <a:spcPts val="0"/>
              </a:spcBef>
              <a:spcAft>
                <a:spcPts val="0"/>
              </a:spcAft>
            </a:pPr>
            <a:r>
              <a:rPr dirty="0" sz="2500" spc="-146">
                <a:solidFill>
                  <a:srgbClr val="221e1f"/>
                </a:solidFill>
                <a:latin typeface="CWBFQR+TBUDGoStd-Regular"/>
                <a:cs typeface="CWBFQR+TBUDGoStd-Regular"/>
              </a:rPr>
              <a:t>リモコンに電</a:t>
            </a:r>
            <a:r>
              <a:rPr dirty="0" sz="2500" spc="-900">
                <a:solidFill>
                  <a:srgbClr val="221e1f"/>
                </a:solidFill>
                <a:latin typeface="CWBFQR+TBUDGoStd-Regular"/>
                <a:cs typeface="CWBFQR+TBUDGoStd-Regular"/>
              </a:rPr>
              <a:t> </a:t>
            </a:r>
            <a:r>
              <a:rPr dirty="0" sz="2500" spc="-35">
                <a:solidFill>
                  <a:srgbClr val="221e1f"/>
                </a:solidFill>
                <a:latin typeface="CWBFQR+TBUDGoStd-Regular"/>
                <a:cs typeface="CWBFQR+TBUDGoStd-Regular"/>
              </a:rPr>
              <a:t>池を入れる</a:t>
            </a:r>
          </a:p>
          <a:p>
            <a:pPr marL="12230" marR="0">
              <a:lnSpc>
                <a:spcPts val="2057"/>
              </a:lnSpc>
              <a:spcBef>
                <a:spcPts val="0"/>
              </a:spcBef>
              <a:spcAft>
                <a:spcPts val="0"/>
              </a:spcAft>
            </a:pPr>
            <a:r>
              <a:rPr dirty="0" sz="1300" spc="-114">
                <a:solidFill>
                  <a:srgbClr val="221e1f"/>
                </a:solidFill>
                <a:latin typeface="UDHRCB+TBUDGoStd-SuperLight"/>
                <a:cs typeface="UDHRCB+TBUDGoStd-SuperLight"/>
              </a:rPr>
              <a:t>リモコンはコイン形リチウム電池（CR1632）1</a:t>
            </a:r>
            <a:r>
              <a:rPr dirty="0" sz="1300" spc="-174">
                <a:solidFill>
                  <a:srgbClr val="221e1f"/>
                </a:solidFill>
                <a:latin typeface="Times New Roman"/>
                <a:cs typeface="Times New Roman"/>
              </a:rPr>
              <a:t> </a:t>
            </a:r>
            <a:r>
              <a:rPr dirty="0" sz="1300" spc="-69">
                <a:solidFill>
                  <a:srgbClr val="221e1f"/>
                </a:solidFill>
                <a:latin typeface="UDHRCB+TBUDGoStd-SuperLight"/>
                <a:cs typeface="UDHRCB+TBUDGoStd-SuperLight"/>
              </a:rPr>
              <a:t>個で動作します。</a:t>
            </a:r>
          </a:p>
        </p:txBody>
      </p:sp>
      <p:sp>
        <p:nvSpPr>
          <p:cNvPr id="12" name="object 12"/>
          <p:cNvSpPr txBox="1"/>
          <p:nvPr/>
        </p:nvSpPr>
        <p:spPr>
          <a:xfrm>
            <a:off x="917999" y="1323864"/>
            <a:ext cx="4597400" cy="779245"/>
          </a:xfrm>
          <a:prstGeom prst="rect">
            <a:avLst/>
          </a:prstGeom>
        </p:spPr>
        <p:txBody>
          <a:bodyPr wrap="square" lIns="0" tIns="0" rIns="0" bIns="0" rtlCol="0" vert="horz">
            <a:spAutoFit/>
          </a:bodyPr>
          <a:lstStyle/>
          <a:p>
            <a:pPr marL="18000" marR="0">
              <a:lnSpc>
                <a:spcPts val="2757"/>
              </a:lnSpc>
              <a:spcBef>
                <a:spcPts val="0"/>
              </a:spcBef>
              <a:spcAft>
                <a:spcPts val="0"/>
              </a:spcAft>
            </a:pPr>
            <a:r>
              <a:rPr dirty="0" sz="1700">
                <a:solidFill>
                  <a:srgbClr val="221e1f"/>
                </a:solidFill>
                <a:latin typeface="CWBFQR+TBUDGoStd-Regular"/>
                <a:cs typeface="CWBFQR+TBUDGoStd-Regular"/>
              </a:rPr>
              <a:t>電池カバーを取り付けます。</a:t>
            </a:r>
          </a:p>
          <a:p>
            <a:pPr marL="0" marR="0">
              <a:lnSpc>
                <a:spcPts val="1591"/>
              </a:lnSpc>
              <a:spcBef>
                <a:spcPts val="0"/>
              </a:spcBef>
              <a:spcAft>
                <a:spcPts val="0"/>
              </a:spcAft>
            </a:pPr>
            <a:r>
              <a:rPr dirty="0" sz="1000" spc="-46">
                <a:solidFill>
                  <a:srgbClr val="221e1f"/>
                </a:solidFill>
                <a:latin typeface="UDHRCB+TBUDGoStd-SuperLight"/>
                <a:cs typeface="UDHRCB+TBUDGoStd-SuperLight"/>
              </a:rPr>
              <a:t>•.電池カバーの突起部を本体のくぼみに差し込んでから、電池カバーのツメ</a:t>
            </a:r>
          </a:p>
          <a:p>
            <a:pPr marL="90042" marR="0">
              <a:lnSpc>
                <a:spcPts val="1500"/>
              </a:lnSpc>
              <a:spcBef>
                <a:spcPts val="0"/>
              </a:spcBef>
              <a:spcAft>
                <a:spcPts val="0"/>
              </a:spcAft>
            </a:pPr>
            <a:r>
              <a:rPr dirty="0" sz="1000">
                <a:solidFill>
                  <a:srgbClr val="221e1f"/>
                </a:solidFill>
                <a:latin typeface="UDHRCB+TBUDGoStd-SuperLight"/>
                <a:cs typeface="UDHRCB+TBUDGoStd-SuperLight"/>
              </a:rPr>
              <a:t>周</a:t>
            </a:r>
            <a:r>
              <a:rPr dirty="0" sz="1000" spc="-250">
                <a:solidFill>
                  <a:srgbClr val="221e1f"/>
                </a:solidFill>
                <a:latin typeface="Times New Roman"/>
                <a:cs typeface="Times New Roman"/>
              </a:rPr>
              <a:t> </a:t>
            </a:r>
            <a:r>
              <a:rPr dirty="0" sz="1000" spc="-87">
                <a:solidFill>
                  <a:srgbClr val="221e1f"/>
                </a:solidFill>
                <a:latin typeface="UDHRCB+TBUDGoStd-SuperLight"/>
                <a:cs typeface="UDHRCB+TBUDGoStd-SuperLight"/>
              </a:rPr>
              <a:t>辺を「カチッ」と音がするまで</a:t>
            </a:r>
            <a:r>
              <a:rPr dirty="0" sz="1000" spc="-250">
                <a:solidFill>
                  <a:srgbClr val="221e1f"/>
                </a:solidFill>
                <a:latin typeface="Times New Roman"/>
                <a:cs typeface="Times New Roman"/>
              </a:rPr>
              <a:t> </a:t>
            </a:r>
            <a:r>
              <a:rPr dirty="0" sz="1000" spc="-77">
                <a:solidFill>
                  <a:srgbClr val="221e1f"/>
                </a:solidFill>
                <a:latin typeface="UDHRCB+TBUDGoStd-SuperLight"/>
                <a:cs typeface="UDHRCB+TBUDGoStd-SuperLight"/>
              </a:rPr>
              <a:t>押して、カバーをしっかり閉めてください。</a:t>
            </a:r>
          </a:p>
        </p:txBody>
      </p:sp>
      <p:sp>
        <p:nvSpPr>
          <p:cNvPr id="13" name="object 13"/>
          <p:cNvSpPr txBox="1"/>
          <p:nvPr/>
        </p:nvSpPr>
        <p:spPr>
          <a:xfrm>
            <a:off x="6163201" y="2159297"/>
            <a:ext cx="609600" cy="417347"/>
          </a:xfrm>
          <a:prstGeom prst="rect">
            <a:avLst/>
          </a:prstGeom>
        </p:spPr>
        <p:txBody>
          <a:bodyPr wrap="square" lIns="0" tIns="0" rIns="0" bIns="0" rtlCol="0" vert="horz">
            <a:spAutoFit/>
          </a:bodyPr>
          <a:lstStyle/>
          <a:p>
            <a:pPr marL="0" marR="0">
              <a:lnSpc>
                <a:spcPts val="2986"/>
              </a:lnSpc>
              <a:spcBef>
                <a:spcPts val="0"/>
              </a:spcBef>
              <a:spcAft>
                <a:spcPts val="0"/>
              </a:spcAft>
            </a:pPr>
            <a:r>
              <a:rPr dirty="0" sz="1800">
                <a:solidFill>
                  <a:srgbClr val="221e1f"/>
                </a:solidFill>
                <a:latin typeface="JNVHJI+TBUDGoStd-Bold"/>
                <a:cs typeface="JNVHJI+TBUDGoStd-Bold"/>
              </a:rPr>
              <a:t>警告</a:t>
            </a:r>
          </a:p>
        </p:txBody>
      </p:sp>
      <p:sp>
        <p:nvSpPr>
          <p:cNvPr id="14" name="object 14"/>
          <p:cNvSpPr txBox="1"/>
          <p:nvPr/>
        </p:nvSpPr>
        <p:spPr>
          <a:xfrm>
            <a:off x="6811200" y="2235353"/>
            <a:ext cx="1930400" cy="240157"/>
          </a:xfrm>
          <a:prstGeom prst="rect">
            <a:avLst/>
          </a:prstGeom>
        </p:spPr>
        <p:txBody>
          <a:bodyPr wrap="square" lIns="0" tIns="0" rIns="0" bIns="0" rtlCol="0" vert="horz">
            <a:spAutoFit/>
          </a:bodyPr>
          <a:lstStyle/>
          <a:p>
            <a:pPr marL="0" marR="0">
              <a:lnSpc>
                <a:spcPts val="1591"/>
              </a:lnSpc>
              <a:spcBef>
                <a:spcPts val="0"/>
              </a:spcBef>
              <a:spcAft>
                <a:spcPts val="0"/>
              </a:spcAft>
            </a:pPr>
            <a:r>
              <a:rPr dirty="0" sz="1000" spc="-38">
                <a:solidFill>
                  <a:srgbClr val="221e1f"/>
                </a:solidFill>
                <a:latin typeface="UDHRCB+TBUDGoStd-SuperLight"/>
                <a:cs typeface="UDHRCB+TBUDGoStd-SuperLight"/>
              </a:rPr>
              <a:t>以下の注意をお守りください。</a:t>
            </a:r>
          </a:p>
        </p:txBody>
      </p:sp>
      <p:sp>
        <p:nvSpPr>
          <p:cNvPr id="15" name="object 15"/>
          <p:cNvSpPr txBox="1"/>
          <p:nvPr/>
        </p:nvSpPr>
        <p:spPr>
          <a:xfrm>
            <a:off x="2959200" y="2534549"/>
            <a:ext cx="533400" cy="1255585"/>
          </a:xfrm>
          <a:prstGeom prst="rect">
            <a:avLst/>
          </a:prstGeom>
        </p:spPr>
        <p:txBody>
          <a:bodyPr wrap="square" lIns="0" tIns="0" rIns="0" bIns="0" rtlCol="0" vert="horz">
            <a:spAutoFit/>
          </a:bodyPr>
          <a:lstStyle/>
          <a:p>
            <a:pPr marL="126301" marR="0">
              <a:lnSpc>
                <a:spcPts val="2386"/>
              </a:lnSpc>
              <a:spcBef>
                <a:spcPts val="0"/>
              </a:spcBef>
              <a:spcAft>
                <a:spcPts val="0"/>
              </a:spcAft>
            </a:pPr>
            <a:r>
              <a:rPr dirty="0" sz="1500" spc="-1500">
                <a:solidFill>
                  <a:srgbClr val="ffffff"/>
                </a:solidFill>
                <a:latin typeface="UDHRCB+TBUDGoStd-SuperLight"/>
                <a:cs typeface="UDHRCB+TBUDGoStd-SuperLight"/>
              </a:rPr>
              <a:t>●</a:t>
            </a:r>
            <a:r>
              <a:rPr dirty="0" sz="1500">
                <a:solidFill>
                  <a:srgbClr val="221e1f"/>
                </a:solidFill>
                <a:latin typeface="UDHRCB+TBUDGoStd-SuperLight"/>
                <a:cs typeface="UDHRCB+TBUDGoStd-SuperLight"/>
              </a:rPr>
              <a:t>①</a:t>
            </a:r>
          </a:p>
          <a:p>
            <a:pPr marL="0" marR="0">
              <a:lnSpc>
                <a:spcPts val="2386"/>
              </a:lnSpc>
              <a:spcBef>
                <a:spcPts val="4813"/>
              </a:spcBef>
              <a:spcAft>
                <a:spcPts val="0"/>
              </a:spcAft>
            </a:pPr>
            <a:r>
              <a:rPr dirty="0" sz="1500">
                <a:solidFill>
                  <a:srgbClr val="221e1f"/>
                </a:solidFill>
                <a:latin typeface="UDHRCB+TBUDGoStd-SuperLight"/>
                <a:cs typeface="UDHRCB+TBUDGoStd-SuperLight"/>
              </a:rPr>
              <a:t>②</a:t>
            </a:r>
          </a:p>
        </p:txBody>
      </p:sp>
      <p:sp>
        <p:nvSpPr>
          <p:cNvPr id="16" name="object 16"/>
          <p:cNvSpPr txBox="1"/>
          <p:nvPr/>
        </p:nvSpPr>
        <p:spPr>
          <a:xfrm>
            <a:off x="6163201" y="2533853"/>
            <a:ext cx="4188459" cy="621157"/>
          </a:xfrm>
          <a:prstGeom prst="rect">
            <a:avLst/>
          </a:prstGeom>
        </p:spPr>
        <p:txBody>
          <a:bodyPr wrap="square" lIns="0" tIns="0" rIns="0" bIns="0" rtlCol="0" vert="horz">
            <a:spAutoFit/>
          </a:bodyPr>
          <a:lstStyle/>
          <a:p>
            <a:pPr marL="0" marR="0">
              <a:lnSpc>
                <a:spcPts val="1591"/>
              </a:lnSpc>
              <a:spcBef>
                <a:spcPts val="0"/>
              </a:spcBef>
              <a:spcAft>
                <a:spcPts val="0"/>
              </a:spcAft>
            </a:pPr>
            <a:r>
              <a:rPr dirty="0" sz="1000" spc="-74">
                <a:solidFill>
                  <a:srgbClr val="221e1f"/>
                </a:solidFill>
                <a:latin typeface="UDHRCB+TBUDGoStd-SuperLight"/>
                <a:cs typeface="UDHRCB+TBUDGoStd-SuperLight"/>
              </a:rPr>
              <a:t>•.リモコンの電池カバー、コイン電池、および絶縁シートをお子様の手</a:t>
            </a:r>
          </a:p>
          <a:p>
            <a:pPr marL="88772" marR="0">
              <a:lnSpc>
                <a:spcPts val="1500"/>
              </a:lnSpc>
              <a:spcBef>
                <a:spcPts val="0"/>
              </a:spcBef>
              <a:spcAft>
                <a:spcPts val="0"/>
              </a:spcAft>
            </a:pPr>
            <a:r>
              <a:rPr dirty="0" sz="1000" spc="-52">
                <a:solidFill>
                  <a:srgbClr val="221e1f"/>
                </a:solidFill>
                <a:latin typeface="UDHRCB+TBUDGoStd-SuperLight"/>
                <a:cs typeface="UDHRCB+TBUDGoStd-SuperLight"/>
              </a:rPr>
              <a:t>の届くところに置かないでください。</a:t>
            </a:r>
            <a:r>
              <a:rPr dirty="0" sz="1000" spc="-150">
                <a:solidFill>
                  <a:srgbClr val="221e1f"/>
                </a:solidFill>
                <a:latin typeface="Times New Roman"/>
                <a:cs typeface="Times New Roman"/>
              </a:rPr>
              <a:t> </a:t>
            </a:r>
            <a:r>
              <a:rPr dirty="0" sz="1000" spc="-43">
                <a:solidFill>
                  <a:srgbClr val="221e1f"/>
                </a:solidFill>
                <a:latin typeface="UDHRCB+TBUDGoStd-SuperLight"/>
                <a:cs typeface="UDHRCB+TBUDGoStd-SuperLight"/>
              </a:rPr>
              <a:t>誤飲のおそれがあります。</a:t>
            </a:r>
            <a:r>
              <a:rPr dirty="0" sz="1000" spc="-150">
                <a:solidFill>
                  <a:srgbClr val="221e1f"/>
                </a:solidFill>
                <a:latin typeface="Times New Roman"/>
                <a:cs typeface="Times New Roman"/>
              </a:rPr>
              <a:t> </a:t>
            </a:r>
            <a:r>
              <a:rPr dirty="0" sz="1000">
                <a:solidFill>
                  <a:srgbClr val="221e1f"/>
                </a:solidFill>
                <a:latin typeface="UDHRCB+TBUDGoStd-SuperLight"/>
                <a:cs typeface="UDHRCB+TBUDGoStd-SuperLight"/>
              </a:rPr>
              <a:t>万</a:t>
            </a:r>
          </a:p>
          <a:p>
            <a:pPr marL="88772" marR="0">
              <a:lnSpc>
                <a:spcPts val="1500"/>
              </a:lnSpc>
              <a:spcBef>
                <a:spcPts val="0"/>
              </a:spcBef>
              <a:spcAft>
                <a:spcPts val="0"/>
              </a:spcAft>
            </a:pPr>
            <a:r>
              <a:rPr dirty="0" sz="1000" spc="-44">
                <a:solidFill>
                  <a:srgbClr val="221e1f"/>
                </a:solidFill>
                <a:latin typeface="UDHRCB+TBUDGoStd-SuperLight"/>
                <a:cs typeface="UDHRCB+TBUDGoStd-SuperLight"/>
              </a:rPr>
              <a:t>が一、飲み込んだ場合はただちに医師に相談してください。</a:t>
            </a:r>
          </a:p>
        </p:txBody>
      </p:sp>
      <p:sp>
        <p:nvSpPr>
          <p:cNvPr id="17" name="object 17"/>
          <p:cNvSpPr txBox="1"/>
          <p:nvPr/>
        </p:nvSpPr>
        <p:spPr>
          <a:xfrm>
            <a:off x="6085750" y="2601213"/>
            <a:ext cx="202692" cy="260362"/>
          </a:xfrm>
          <a:prstGeom prst="rect">
            <a:avLst/>
          </a:prstGeom>
        </p:spPr>
        <p:txBody>
          <a:bodyPr wrap="square" lIns="0" tIns="0" rIns="0" bIns="0" rtlCol="0" vert="horz">
            <a:spAutoFit/>
          </a:bodyPr>
          <a:lstStyle/>
          <a:p>
            <a:pPr marL="0" marR="0">
              <a:lnSpc>
                <a:spcPts val="1750"/>
              </a:lnSpc>
              <a:spcBef>
                <a:spcPts val="0"/>
              </a:spcBef>
              <a:spcAft>
                <a:spcPts val="0"/>
              </a:spcAft>
            </a:pPr>
            <a:r>
              <a:rPr dirty="0" sz="1100">
                <a:solidFill>
                  <a:srgbClr val="221e1f"/>
                </a:solidFill>
                <a:latin typeface="UDHRCB+TBUDGoStd-SuperLight"/>
                <a:cs typeface="UDHRCB+TBUDGoStd-SuperLight"/>
              </a:rPr>
              <a:t>.</a:t>
            </a:r>
          </a:p>
        </p:txBody>
      </p:sp>
      <p:sp>
        <p:nvSpPr>
          <p:cNvPr id="18" name="object 18"/>
          <p:cNvSpPr txBox="1"/>
          <p:nvPr/>
        </p:nvSpPr>
        <p:spPr>
          <a:xfrm>
            <a:off x="5633961" y="3324230"/>
            <a:ext cx="4869180" cy="779907"/>
          </a:xfrm>
          <a:prstGeom prst="rect">
            <a:avLst/>
          </a:prstGeom>
        </p:spPr>
        <p:txBody>
          <a:bodyPr wrap="square" lIns="0" tIns="0" rIns="0" bIns="0" rtlCol="0" vert="horz">
            <a:spAutoFit/>
          </a:bodyPr>
          <a:lstStyle/>
          <a:p>
            <a:pPr marL="37" marR="0">
              <a:lnSpc>
                <a:spcPts val="1591"/>
              </a:lnSpc>
              <a:spcBef>
                <a:spcPts val="0"/>
              </a:spcBef>
              <a:spcAft>
                <a:spcPts val="0"/>
              </a:spcAft>
            </a:pPr>
            <a:r>
              <a:rPr dirty="0" sz="1000">
                <a:solidFill>
                  <a:srgbClr val="221e1f"/>
                </a:solidFill>
                <a:latin typeface="UDHRCB+TBUDGoStd-SuperLight"/>
                <a:cs typeface="UDHRCB+TBUDGoStd-SuperLight"/>
              </a:rPr>
              <a:t>•</a:t>
            </a:r>
            <a:r>
              <a:rPr dirty="0" sz="1000" spc="-250">
                <a:solidFill>
                  <a:srgbClr val="221e1f"/>
                </a:solidFill>
                <a:latin typeface="Times New Roman"/>
                <a:cs typeface="Times New Roman"/>
              </a:rPr>
              <a:t> </a:t>
            </a:r>
            <a:r>
              <a:rPr dirty="0" sz="1000" spc="-36">
                <a:solidFill>
                  <a:srgbClr val="221e1f"/>
                </a:solidFill>
                <a:latin typeface="UDHRCB+TBUDGoStd-SuperLight"/>
                <a:cs typeface="UDHRCB+TBUDGoStd-SuperLight"/>
              </a:rPr>
              <a:t>.誤</a:t>
            </a:r>
            <a:r>
              <a:rPr dirty="0" sz="1000" spc="-250">
                <a:solidFill>
                  <a:srgbClr val="221e1f"/>
                </a:solidFill>
                <a:latin typeface="Times New Roman"/>
                <a:cs typeface="Times New Roman"/>
              </a:rPr>
              <a:t> </a:t>
            </a:r>
            <a:r>
              <a:rPr dirty="0" sz="1000">
                <a:solidFill>
                  <a:srgbClr val="221e1f"/>
                </a:solidFill>
                <a:latin typeface="UDHRCB+TBUDGoStd-SuperLight"/>
                <a:cs typeface="UDHRCB+TBUDGoStd-SuperLight"/>
              </a:rPr>
              <a:t>動</a:t>
            </a:r>
            <a:r>
              <a:rPr dirty="0" sz="1000" spc="-250">
                <a:solidFill>
                  <a:srgbClr val="221e1f"/>
                </a:solidFill>
                <a:latin typeface="Times New Roman"/>
                <a:cs typeface="Times New Roman"/>
              </a:rPr>
              <a:t> </a:t>
            </a:r>
            <a:r>
              <a:rPr dirty="0" sz="1000" spc="-60">
                <a:solidFill>
                  <a:srgbClr val="221e1f"/>
                </a:solidFill>
                <a:latin typeface="UDHRCB+TBUDGoStd-SuperLight"/>
                <a:cs typeface="UDHRCB+TBUDGoStd-SuperLight"/>
              </a:rPr>
              <a:t>作を防ぐために、本</a:t>
            </a:r>
            <a:r>
              <a:rPr dirty="0" sz="1000" spc="-250">
                <a:solidFill>
                  <a:srgbClr val="221e1f"/>
                </a:solidFill>
                <a:latin typeface="Times New Roman"/>
                <a:cs typeface="Times New Roman"/>
              </a:rPr>
              <a:t> </a:t>
            </a:r>
            <a:r>
              <a:rPr dirty="0" sz="1000">
                <a:solidFill>
                  <a:srgbClr val="221e1f"/>
                </a:solidFill>
                <a:latin typeface="UDHRCB+TBUDGoStd-SuperLight"/>
                <a:cs typeface="UDHRCB+TBUDGoStd-SuperLight"/>
              </a:rPr>
              <a:t>体</a:t>
            </a:r>
            <a:r>
              <a:rPr dirty="0" sz="1000" spc="-250">
                <a:solidFill>
                  <a:srgbClr val="221e1f"/>
                </a:solidFill>
                <a:latin typeface="Times New Roman"/>
                <a:cs typeface="Times New Roman"/>
              </a:rPr>
              <a:t> </a:t>
            </a:r>
            <a:r>
              <a:rPr dirty="0" sz="1000">
                <a:solidFill>
                  <a:srgbClr val="221e1f"/>
                </a:solidFill>
                <a:latin typeface="UDHRCB+TBUDGoStd-SuperLight"/>
                <a:cs typeface="UDHRCB+TBUDGoStd-SuperLight"/>
              </a:rPr>
              <a:t>左</a:t>
            </a:r>
            <a:r>
              <a:rPr dirty="0" sz="1000" spc="-250">
                <a:solidFill>
                  <a:srgbClr val="221e1f"/>
                </a:solidFill>
                <a:latin typeface="Times New Roman"/>
                <a:cs typeface="Times New Roman"/>
              </a:rPr>
              <a:t> </a:t>
            </a:r>
            <a:r>
              <a:rPr dirty="0" sz="1000">
                <a:solidFill>
                  <a:srgbClr val="221e1f"/>
                </a:solidFill>
                <a:latin typeface="UDHRCB+TBUDGoStd-SuperLight"/>
                <a:cs typeface="UDHRCB+TBUDGoStd-SuperLight"/>
              </a:rPr>
              <a:t>側</a:t>
            </a:r>
            <a:r>
              <a:rPr dirty="0" sz="1000" spc="-250">
                <a:solidFill>
                  <a:srgbClr val="221e1f"/>
                </a:solidFill>
                <a:latin typeface="Times New Roman"/>
                <a:cs typeface="Times New Roman"/>
              </a:rPr>
              <a:t> </a:t>
            </a:r>
            <a:r>
              <a:rPr dirty="0" sz="1000" spc="-113">
                <a:solidFill>
                  <a:srgbClr val="221e1f"/>
                </a:solidFill>
                <a:latin typeface="UDHRCB+TBUDGoStd-SuperLight"/>
                <a:cs typeface="UDHRCB+TBUDGoStd-SuperLight"/>
              </a:rPr>
              <a:t>面のチャイルドロックスイッチを</a:t>
            </a:r>
            <a:r>
              <a:rPr dirty="0" sz="1000" spc="1250">
                <a:solidFill>
                  <a:srgbClr val="221e1f"/>
                </a:solidFill>
                <a:latin typeface="Times New Roman"/>
                <a:cs typeface="Times New Roman"/>
              </a:rPr>
              <a:t> </a:t>
            </a:r>
            <a:r>
              <a:rPr dirty="0" sz="1000" spc="-234">
                <a:solidFill>
                  <a:srgbClr val="ed008c"/>
                </a:solidFill>
                <a:latin typeface="UDHRCB+TBUDGoStd-SuperLight"/>
                <a:cs typeface="UDHRCB+TBUDGoStd-SuperLight"/>
              </a:rPr>
              <a:t>.</a:t>
            </a:r>
            <a:r>
              <a:rPr dirty="0" sz="1000" spc="-73">
                <a:solidFill>
                  <a:srgbClr val="221e1f"/>
                </a:solidFill>
                <a:latin typeface="UDHRCB+TBUDGoStd-SuperLight"/>
                <a:cs typeface="UDHRCB+TBUDGoStd-SuperLight"/>
              </a:rPr>
              <a:t>側にしてから電</a:t>
            </a:r>
          </a:p>
          <a:p>
            <a:pPr marL="90042" marR="0">
              <a:lnSpc>
                <a:spcPts val="1250"/>
              </a:lnSpc>
              <a:spcBef>
                <a:spcPts val="0"/>
              </a:spcBef>
              <a:spcAft>
                <a:spcPts val="0"/>
              </a:spcAft>
            </a:pPr>
            <a:r>
              <a:rPr dirty="0" sz="1000" spc="-52">
                <a:solidFill>
                  <a:srgbClr val="221e1f"/>
                </a:solidFill>
                <a:latin typeface="UDHRCB+TBUDGoStd-SuperLight"/>
                <a:cs typeface="UDHRCB+TBUDGoStd-SuperLight"/>
              </a:rPr>
              <a:t>池を交換してください。</a:t>
            </a:r>
          </a:p>
          <a:p>
            <a:pPr marL="0" marR="0">
              <a:lnSpc>
                <a:spcPts val="1500"/>
              </a:lnSpc>
              <a:spcBef>
                <a:spcPts val="0"/>
              </a:spcBef>
              <a:spcAft>
                <a:spcPts val="0"/>
              </a:spcAft>
            </a:pPr>
            <a:r>
              <a:rPr dirty="0" sz="1000" spc="-44">
                <a:solidFill>
                  <a:srgbClr val="221e1f"/>
                </a:solidFill>
                <a:latin typeface="UDHRCB+TBUDGoStd-SuperLight"/>
                <a:cs typeface="UDHRCB+TBUDGoStd-SuperLight"/>
              </a:rPr>
              <a:t>•.コイン電池についての注意事項は、</a:t>
            </a:r>
            <a:r>
              <a:rPr dirty="0" sz="1000" spc="-150">
                <a:solidFill>
                  <a:srgbClr val="221e1f"/>
                </a:solidFill>
                <a:latin typeface="Times New Roman"/>
                <a:cs typeface="Times New Roman"/>
              </a:rPr>
              <a:t> </a:t>
            </a:r>
            <a:r>
              <a:rPr dirty="0" sz="1000">
                <a:solidFill>
                  <a:srgbClr val="221e1f"/>
                </a:solidFill>
                <a:latin typeface="UDHRCB+TBUDGoStd-SuperLight"/>
                <a:cs typeface="UDHRCB+TBUDGoStd-SuperLight"/>
              </a:rPr>
              <a:t>7</a:t>
            </a:r>
            <a:r>
              <a:rPr dirty="0" sz="1000" spc="-166">
                <a:solidFill>
                  <a:srgbClr val="221e1f"/>
                </a:solidFill>
                <a:latin typeface="Times New Roman"/>
                <a:cs typeface="Times New Roman"/>
              </a:rPr>
              <a:t> </a:t>
            </a:r>
            <a:r>
              <a:rPr dirty="0" sz="1000" spc="-41">
                <a:solidFill>
                  <a:srgbClr val="221e1f"/>
                </a:solidFill>
                <a:latin typeface="UDHRCB+TBUDGoStd-SuperLight"/>
                <a:cs typeface="UDHRCB+TBUDGoStd-SuperLight"/>
              </a:rPr>
              <a:t>ページをご覧ください。</a:t>
            </a:r>
          </a:p>
          <a:p>
            <a:pPr marL="0" marR="0">
              <a:lnSpc>
                <a:spcPts val="1500"/>
              </a:lnSpc>
              <a:spcBef>
                <a:spcPts val="0"/>
              </a:spcBef>
              <a:spcAft>
                <a:spcPts val="0"/>
              </a:spcAft>
            </a:pPr>
            <a:r>
              <a:rPr dirty="0" sz="1000" spc="-45">
                <a:solidFill>
                  <a:srgbClr val="221e1f"/>
                </a:solidFill>
                <a:latin typeface="UDHRCB+TBUDGoStd-SuperLight"/>
                <a:cs typeface="UDHRCB+TBUDGoStd-SuperLight"/>
              </a:rPr>
              <a:t>•.リモコン用電池の寿命については、</a:t>
            </a:r>
            <a:r>
              <a:rPr dirty="0" sz="1000" spc="-150">
                <a:solidFill>
                  <a:srgbClr val="221e1f"/>
                </a:solidFill>
                <a:latin typeface="Times New Roman"/>
                <a:cs typeface="Times New Roman"/>
              </a:rPr>
              <a:t> </a:t>
            </a:r>
            <a:r>
              <a:rPr dirty="0" sz="1000">
                <a:solidFill>
                  <a:srgbClr val="221e1f"/>
                </a:solidFill>
                <a:latin typeface="UDHRCB+TBUDGoStd-SuperLight"/>
                <a:cs typeface="UDHRCB+TBUDGoStd-SuperLight"/>
              </a:rPr>
              <a:t>26</a:t>
            </a:r>
            <a:r>
              <a:rPr dirty="0" sz="1000" spc="-165">
                <a:solidFill>
                  <a:srgbClr val="221e1f"/>
                </a:solidFill>
                <a:latin typeface="Times New Roman"/>
                <a:cs typeface="Times New Roman"/>
              </a:rPr>
              <a:t> </a:t>
            </a:r>
            <a:r>
              <a:rPr dirty="0" sz="1000" spc="-41">
                <a:solidFill>
                  <a:srgbClr val="221e1f"/>
                </a:solidFill>
                <a:latin typeface="UDHRCB+TBUDGoStd-SuperLight"/>
                <a:cs typeface="UDHRCB+TBUDGoStd-SuperLight"/>
              </a:rPr>
              <a:t>ページをご覧ください。</a:t>
            </a:r>
          </a:p>
        </p:txBody>
      </p:sp>
      <p:sp>
        <p:nvSpPr>
          <p:cNvPr id="19" name="object 19"/>
          <p:cNvSpPr txBox="1"/>
          <p:nvPr/>
        </p:nvSpPr>
        <p:spPr>
          <a:xfrm>
            <a:off x="10558500" y="3509892"/>
            <a:ext cx="342900" cy="347091"/>
          </a:xfrm>
          <a:prstGeom prst="rect">
            <a:avLst/>
          </a:prstGeom>
        </p:spPr>
        <p:txBody>
          <a:bodyPr wrap="square" lIns="0" tIns="0" rIns="0" bIns="0" rtlCol="0" vert="horz">
            <a:spAutoFit/>
          </a:bodyPr>
          <a:lstStyle/>
          <a:p>
            <a:pPr marL="0" marR="0">
              <a:lnSpc>
                <a:spcPts val="2433"/>
              </a:lnSpc>
              <a:spcBef>
                <a:spcPts val="0"/>
              </a:spcBef>
              <a:spcAft>
                <a:spcPts val="0"/>
              </a:spcAft>
            </a:pPr>
            <a:r>
              <a:rPr dirty="0" sz="1500">
                <a:solidFill>
                  <a:srgbClr val="221e1f"/>
                </a:solidFill>
                <a:latin typeface="AOGMID+TBUDGoStd-Regular"/>
                <a:cs typeface="AOGMID+TBUDGoStd-Regular"/>
              </a:rPr>
              <a:t>使</a:t>
            </a:r>
          </a:p>
        </p:txBody>
      </p:sp>
      <p:sp>
        <p:nvSpPr>
          <p:cNvPr id="20" name="object 20"/>
          <p:cNvSpPr txBox="1"/>
          <p:nvPr/>
        </p:nvSpPr>
        <p:spPr>
          <a:xfrm>
            <a:off x="5800950" y="4400287"/>
            <a:ext cx="2311400" cy="396278"/>
          </a:xfrm>
          <a:prstGeom prst="rect">
            <a:avLst/>
          </a:prstGeom>
        </p:spPr>
        <p:txBody>
          <a:bodyPr wrap="square" lIns="0" tIns="0" rIns="0" bIns="0" rtlCol="0" vert="horz">
            <a:spAutoFit/>
          </a:bodyPr>
          <a:lstStyle/>
          <a:p>
            <a:pPr marL="0" marR="0">
              <a:lnSpc>
                <a:spcPts val="2820"/>
              </a:lnSpc>
              <a:spcBef>
                <a:spcPts val="0"/>
              </a:spcBef>
              <a:spcAft>
                <a:spcPts val="0"/>
              </a:spcAft>
            </a:pPr>
            <a:r>
              <a:rPr dirty="0" sz="1700" spc="-19">
                <a:solidFill>
                  <a:srgbClr val="221e1f"/>
                </a:solidFill>
                <a:latin typeface="JNVHJI+TBUDGoStd-Bold"/>
                <a:cs typeface="JNVHJI+TBUDGoStd-Bold"/>
              </a:rPr>
              <a:t>初めて使用するときは</a:t>
            </a:r>
          </a:p>
        </p:txBody>
      </p:sp>
      <p:sp>
        <p:nvSpPr>
          <p:cNvPr id="21" name="object 21"/>
          <p:cNvSpPr txBox="1"/>
          <p:nvPr/>
        </p:nvSpPr>
        <p:spPr>
          <a:xfrm>
            <a:off x="5790056" y="4706750"/>
            <a:ext cx="4775200" cy="542150"/>
          </a:xfrm>
          <a:prstGeom prst="rect">
            <a:avLst/>
          </a:prstGeom>
        </p:spPr>
        <p:txBody>
          <a:bodyPr wrap="square" lIns="0" tIns="0" rIns="0" bIns="0" rtlCol="0" vert="horz">
            <a:spAutoFit/>
          </a:bodyPr>
          <a:lstStyle/>
          <a:p>
            <a:pPr marL="0" marR="0">
              <a:lnSpc>
                <a:spcPts val="2068"/>
              </a:lnSpc>
              <a:spcBef>
                <a:spcPts val="0"/>
              </a:spcBef>
              <a:spcAft>
                <a:spcPts val="0"/>
              </a:spcAft>
            </a:pPr>
            <a:r>
              <a:rPr dirty="0" sz="1300" spc="-14">
                <a:solidFill>
                  <a:srgbClr val="221e1f"/>
                </a:solidFill>
                <a:latin typeface="UDHRCB+TBUDGoStd-SuperLight"/>
                <a:cs typeface="UDHRCB+TBUDGoStd-SuperLight"/>
              </a:rPr>
              <a:t>ご購</a:t>
            </a:r>
            <a:r>
              <a:rPr dirty="0" sz="1300" spc="-343">
                <a:solidFill>
                  <a:srgbClr val="221e1f"/>
                </a:solidFill>
                <a:latin typeface="Times New Roman"/>
                <a:cs typeface="Times New Roman"/>
              </a:rPr>
              <a:t> </a:t>
            </a:r>
            <a:r>
              <a:rPr dirty="0" sz="1300" spc="-132">
                <a:solidFill>
                  <a:srgbClr val="221e1f"/>
                </a:solidFill>
                <a:latin typeface="UDHRCB+TBUDGoStd-SuperLight"/>
                <a:cs typeface="UDHRCB+TBUDGoStd-SuperLight"/>
              </a:rPr>
              <a:t>入時は、お試し用電</a:t>
            </a:r>
            <a:r>
              <a:rPr dirty="0" sz="1300" spc="-338">
                <a:solidFill>
                  <a:srgbClr val="221e1f"/>
                </a:solidFill>
                <a:latin typeface="Times New Roman"/>
                <a:cs typeface="Times New Roman"/>
              </a:rPr>
              <a:t> </a:t>
            </a:r>
            <a:r>
              <a:rPr dirty="0" sz="1300" spc="-166">
                <a:solidFill>
                  <a:srgbClr val="221e1f"/>
                </a:solidFill>
                <a:latin typeface="UDHRCB+TBUDGoStd-SuperLight"/>
                <a:cs typeface="UDHRCB+TBUDGoStd-SuperLight"/>
              </a:rPr>
              <a:t>池がリモコンにセットされています。</a:t>
            </a:r>
          </a:p>
          <a:p>
            <a:pPr marL="10236" marR="0">
              <a:lnSpc>
                <a:spcPts val="1900"/>
              </a:lnSpc>
              <a:spcBef>
                <a:spcPts val="0"/>
              </a:spcBef>
              <a:spcAft>
                <a:spcPts val="0"/>
              </a:spcAft>
            </a:pPr>
            <a:r>
              <a:rPr dirty="0" sz="1300" spc="-136">
                <a:solidFill>
                  <a:srgbClr val="221e1f"/>
                </a:solidFill>
                <a:latin typeface="UDHRCB+TBUDGoStd-SuperLight"/>
                <a:cs typeface="UDHRCB+TBUDGoStd-SuperLight"/>
              </a:rPr>
              <a:t>初めて使用するときは、コイン電池の絶縁シートを引き抜いて</a:t>
            </a:r>
          </a:p>
        </p:txBody>
      </p:sp>
      <p:sp>
        <p:nvSpPr>
          <p:cNvPr id="22" name="object 22"/>
          <p:cNvSpPr txBox="1"/>
          <p:nvPr/>
        </p:nvSpPr>
        <p:spPr>
          <a:xfrm>
            <a:off x="5786093" y="5189503"/>
            <a:ext cx="2720339" cy="493535"/>
          </a:xfrm>
          <a:prstGeom prst="rect">
            <a:avLst/>
          </a:prstGeom>
        </p:spPr>
        <p:txBody>
          <a:bodyPr wrap="square" lIns="0" tIns="0" rIns="0" bIns="0" rtlCol="0" vert="horz">
            <a:spAutoFit/>
          </a:bodyPr>
          <a:lstStyle/>
          <a:p>
            <a:pPr marL="0" marR="0">
              <a:lnSpc>
                <a:spcPts val="2068"/>
              </a:lnSpc>
              <a:spcBef>
                <a:spcPts val="0"/>
              </a:spcBef>
              <a:spcAft>
                <a:spcPts val="0"/>
              </a:spcAft>
            </a:pPr>
            <a:r>
              <a:rPr dirty="0" sz="1300" spc="-93">
                <a:solidFill>
                  <a:srgbClr val="221e1f"/>
                </a:solidFill>
                <a:latin typeface="UDHRCB+TBUDGoStd-SuperLight"/>
                <a:cs typeface="UDHRCB+TBUDGoStd-SuperLight"/>
              </a:rPr>
              <a:t>ください。</a:t>
            </a:r>
          </a:p>
          <a:p>
            <a:pPr marL="14856" marR="0">
              <a:lnSpc>
                <a:spcPts val="1591"/>
              </a:lnSpc>
              <a:spcBef>
                <a:spcPts val="0"/>
              </a:spcBef>
              <a:spcAft>
                <a:spcPts val="0"/>
              </a:spcAft>
            </a:pPr>
            <a:r>
              <a:rPr dirty="0" sz="1000">
                <a:solidFill>
                  <a:srgbClr val="221e1f"/>
                </a:solidFill>
                <a:latin typeface="UDHRCB+TBUDGoStd-SuperLight"/>
                <a:cs typeface="UDHRCB+TBUDGoStd-SuperLight"/>
              </a:rPr>
              <a:t>•</a:t>
            </a:r>
            <a:r>
              <a:rPr dirty="0" sz="1000" spc="-250">
                <a:solidFill>
                  <a:srgbClr val="221e1f"/>
                </a:solidFill>
                <a:latin typeface="Times New Roman"/>
                <a:cs typeface="Times New Roman"/>
              </a:rPr>
              <a:t> </a:t>
            </a:r>
            <a:r>
              <a:rPr dirty="0" sz="1000" spc="-78">
                <a:solidFill>
                  <a:srgbClr val="221e1f"/>
                </a:solidFill>
                <a:latin typeface="UDHRCB+TBUDGoStd-SuperLight"/>
                <a:cs typeface="UDHRCB+TBUDGoStd-SuperLight"/>
              </a:rPr>
              <a:t>.引き抜いた絶縁シートは廃棄してください。</a:t>
            </a:r>
          </a:p>
        </p:txBody>
      </p:sp>
      <p:sp>
        <p:nvSpPr>
          <p:cNvPr id="23" name="object 23"/>
          <p:cNvSpPr txBox="1"/>
          <p:nvPr/>
        </p:nvSpPr>
        <p:spPr>
          <a:xfrm>
            <a:off x="10224001" y="7029065"/>
            <a:ext cx="451103" cy="354139"/>
          </a:xfrm>
          <a:prstGeom prst="rect">
            <a:avLst/>
          </a:prstGeom>
        </p:spPr>
        <p:txBody>
          <a:bodyPr wrap="square" lIns="0" tIns="0" rIns="0" bIns="0" rtlCol="0" vert="horz">
            <a:spAutoFit/>
          </a:bodyPr>
          <a:lstStyle/>
          <a:p>
            <a:pPr marL="0" marR="0">
              <a:lnSpc>
                <a:spcPts val="2488"/>
              </a:lnSpc>
              <a:spcBef>
                <a:spcPts val="0"/>
              </a:spcBef>
              <a:spcAft>
                <a:spcPts val="0"/>
              </a:spcAft>
            </a:pPr>
            <a:r>
              <a:rPr dirty="0" sz="1500" spc="-150">
                <a:solidFill>
                  <a:srgbClr val="221e1f"/>
                </a:solidFill>
                <a:latin typeface="JNVHJI+TBUDGoStd-Bold"/>
                <a:cs typeface="JNVHJI+TBUDGoStd-Bold"/>
              </a:rPr>
              <a:t>13</a:t>
            </a:r>
          </a:p>
        </p:txBody>
      </p:sp>
      <p:sp>
        <p:nvSpPr>
          <p:cNvPr id="24" name="object 24"/>
          <p:cNvSpPr txBox="1"/>
          <p:nvPr/>
        </p:nvSpPr>
        <p:spPr>
          <a:xfrm>
            <a:off x="8972824" y="7074399"/>
            <a:ext cx="1168400" cy="244093"/>
          </a:xfrm>
          <a:prstGeom prst="rect">
            <a:avLst/>
          </a:prstGeom>
        </p:spPr>
        <p:txBody>
          <a:bodyPr wrap="square" lIns="0" tIns="0" rIns="0" bIns="0" rtlCol="0" vert="horz">
            <a:spAutoFit/>
          </a:bodyPr>
          <a:lstStyle/>
          <a:p>
            <a:pPr marL="0" marR="0">
              <a:lnSpc>
                <a:spcPts val="1621"/>
              </a:lnSpc>
              <a:spcBef>
                <a:spcPts val="0"/>
              </a:spcBef>
              <a:spcAft>
                <a:spcPts val="0"/>
              </a:spcAft>
            </a:pPr>
            <a:r>
              <a:rPr dirty="0" sz="1000">
                <a:solidFill>
                  <a:srgbClr val="221e1f"/>
                </a:solidFill>
                <a:latin typeface="EQAWRO+TBUDGoStd-Regular"/>
                <a:cs typeface="EQAWRO+TBUDGoStd-Regular"/>
              </a:rPr>
              <a:t>次ページへつづく</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showMasterSp="0">
  <p:cSld>
    <p:spTree>
      <p:nvGrpSpPr>
        <p:cNvPr id="1" name=""/>
        <p:cNvGrpSpPr/>
        <p:nvPr/>
      </p:nvGrpSpPr>
      <p:grpSpPr>
        <a:xfrm>
          <a:off x="0" y="0"/>
          <a:ext cx="0" cy="0"/>
          <a:chOff x="0" y="0"/>
          <a:chExt cx="0" cy="0"/>
        </a:xfrm>
      </p:grpSpPr>
      <p:sp>
        <p:nvSpPr>
          <p:cNvPr id="1" name="object 1"/>
          <p:cNvSpPr/>
          <p:nvPr/>
        </p:nvSpPr>
        <p:spPr>
          <a:xfrm>
            <a:off x="1423076" y="5402560"/>
            <a:ext cx="2319972" cy="1492313"/>
          </a:xfrm>
          <a:prstGeom prst="rect">
            <a:avLst/>
          </a:prstGeom>
          <a:blipFill>
            <a:blip cstate="print" r:embed="rId2"/>
            <a:stretch>
              <a:fillRect/>
            </a:stretch>
          </a:blipFill>
        </p:spPr>
        <p:txBody>
          <a:bodyPr wrap="square" lIns="0" tIns="0" rIns="0" bIns="0" rtlCol="0">
            <a:spAutoFit/>
          </a:bodyPr>
          <a:lstStyle/>
          <a:p/>
        </p:txBody>
      </p:sp>
      <p:sp>
        <p:nvSpPr>
          <p:cNvPr id="2" name="object 2"/>
          <p:cNvSpPr/>
          <p:nvPr/>
        </p:nvSpPr>
        <p:spPr>
          <a:xfrm>
            <a:off x="1552929" y="2818135"/>
            <a:ext cx="2535820" cy="1657896"/>
          </a:xfrm>
          <a:prstGeom prst="rect">
            <a:avLst/>
          </a:prstGeom>
          <a:blipFill>
            <a:blip cstate="print" r:embed="rId3"/>
            <a:stretch>
              <a:fillRect/>
            </a:stretch>
          </a:blipFill>
        </p:spPr>
        <p:txBody>
          <a:bodyPr wrap="square" lIns="0" tIns="0" rIns="0" bIns="0" rtlCol="0">
            <a:spAutoFit/>
          </a:bodyPr>
          <a:lstStyle/>
          <a:p/>
        </p:txBody>
      </p:sp>
      <p:sp>
        <p:nvSpPr>
          <p:cNvPr id="3" name="object 3"/>
          <p:cNvSpPr/>
          <p:nvPr/>
        </p:nvSpPr>
        <p:spPr>
          <a:xfrm>
            <a:off x="5080113" y="1380703"/>
            <a:ext cx="4605070" cy="5701512"/>
          </a:xfrm>
          <a:prstGeom prst="rect">
            <a:avLst/>
          </a:prstGeom>
          <a:blipFill>
            <a:blip cstate="print" r:embed="rId4"/>
            <a:stretch>
              <a:fillRect/>
            </a:stretch>
          </a:blipFill>
        </p:spPr>
        <p:txBody>
          <a:bodyPr wrap="square" lIns="0" tIns="0" rIns="0" bIns="0" rtlCol="0">
            <a:spAutoFit/>
          </a:bodyPr>
          <a:lstStyle/>
          <a:p/>
        </p:txBody>
      </p:sp>
      <p:sp>
        <p:nvSpPr>
          <p:cNvPr id="4" name="object 4"/>
          <p:cNvSpPr/>
          <p:nvPr/>
        </p:nvSpPr>
        <p:spPr>
          <a:xfrm>
            <a:off x="0" y="824509"/>
            <a:ext cx="10151999" cy="178193"/>
          </a:xfrm>
          <a:prstGeom prst="rect">
            <a:avLst/>
          </a:prstGeom>
          <a:blipFill>
            <a:blip cstate="print" r:embed="rId5"/>
            <a:stretch>
              <a:fillRect/>
            </a:stretch>
          </a:blipFill>
        </p:spPr>
        <p:txBody>
          <a:bodyPr wrap="square" lIns="0" tIns="0" rIns="0" bIns="0" rtlCol="0">
            <a:spAutoFit/>
          </a:bodyPr>
          <a:lstStyle/>
          <a:p/>
        </p:txBody>
      </p:sp>
      <p:sp>
        <p:nvSpPr>
          <p:cNvPr id="6" name="object 6"/>
          <p:cNvSpPr txBox="1"/>
          <p:nvPr/>
        </p:nvSpPr>
        <p:spPr>
          <a:xfrm>
            <a:off x="540000" y="414395"/>
            <a:ext cx="3378200" cy="676681"/>
          </a:xfrm>
          <a:prstGeom prst="rect">
            <a:avLst/>
          </a:prstGeom>
        </p:spPr>
        <p:txBody>
          <a:bodyPr wrap="square" lIns="0" tIns="0" rIns="0" bIns="0" rtlCol="0" vert="horz">
            <a:spAutoFit/>
          </a:bodyPr>
          <a:lstStyle/>
          <a:p>
            <a:pPr marL="0" marR="0">
              <a:lnSpc>
                <a:spcPts val="5028"/>
              </a:lnSpc>
              <a:spcBef>
                <a:spcPts val="0"/>
              </a:spcBef>
              <a:spcAft>
                <a:spcPts val="0"/>
              </a:spcAft>
            </a:pPr>
            <a:r>
              <a:rPr dirty="0" sz="3100">
                <a:solidFill>
                  <a:srgbClr val="221e1f"/>
                </a:solidFill>
                <a:latin typeface="CWBFQR+TBUDGoStd-Regular"/>
                <a:cs typeface="CWBFQR+TBUDGoStd-Regular"/>
              </a:rPr>
              <a:t>準備する</a:t>
            </a:r>
            <a:r>
              <a:rPr dirty="0" sz="2600">
                <a:solidFill>
                  <a:srgbClr val="221e1f"/>
                </a:solidFill>
                <a:latin typeface="CWBFQR+TBUDGoStd-Regular"/>
                <a:cs typeface="CWBFQR+TBUDGoStd-Regular"/>
              </a:rPr>
              <a:t>（つづき）</a:t>
            </a:r>
          </a:p>
        </p:txBody>
      </p:sp>
      <p:sp>
        <p:nvSpPr>
          <p:cNvPr id="7" name="object 7"/>
          <p:cNvSpPr txBox="1"/>
          <p:nvPr/>
        </p:nvSpPr>
        <p:spPr>
          <a:xfrm>
            <a:off x="5634000" y="1236441"/>
            <a:ext cx="393603" cy="3409828"/>
          </a:xfrm>
          <a:prstGeom prst="rect">
            <a:avLst/>
          </a:prstGeom>
        </p:spPr>
        <p:txBody>
          <a:bodyPr wrap="square" lIns="0" tIns="0" rIns="0" bIns="0" rtlCol="0" vert="horz">
            <a:spAutoFit/>
          </a:bodyPr>
          <a:lstStyle/>
          <a:p>
            <a:pPr marL="0" marR="0">
              <a:lnSpc>
                <a:spcPts val="4053"/>
              </a:lnSpc>
              <a:spcBef>
                <a:spcPts val="0"/>
              </a:spcBef>
              <a:spcAft>
                <a:spcPts val="0"/>
              </a:spcAft>
            </a:pPr>
            <a:r>
              <a:rPr dirty="0" sz="2500">
                <a:solidFill>
                  <a:srgbClr val="221e1f"/>
                </a:solidFill>
                <a:latin typeface="CWBFQR+TBUDGoStd-Regular"/>
                <a:cs typeface="CWBFQR+TBUDGoStd-Regular"/>
              </a:rPr>
              <a:t>3</a:t>
            </a:r>
          </a:p>
          <a:p>
            <a:pPr marL="0" marR="0">
              <a:lnSpc>
                <a:spcPts val="4053"/>
              </a:lnSpc>
              <a:spcBef>
                <a:spcPts val="18392"/>
              </a:spcBef>
              <a:spcAft>
                <a:spcPts val="0"/>
              </a:spcAft>
            </a:pPr>
            <a:r>
              <a:rPr dirty="0" sz="2500">
                <a:solidFill>
                  <a:srgbClr val="221e1f"/>
                </a:solidFill>
                <a:latin typeface="CWBFQR+TBUDGoStd-Regular"/>
                <a:cs typeface="CWBFQR+TBUDGoStd-Regular"/>
              </a:rPr>
              <a:t>4</a:t>
            </a:r>
          </a:p>
        </p:txBody>
      </p:sp>
      <p:sp>
        <p:nvSpPr>
          <p:cNvPr id="8" name="object 8"/>
          <p:cNvSpPr txBox="1"/>
          <p:nvPr/>
        </p:nvSpPr>
        <p:spPr>
          <a:xfrm>
            <a:off x="511426" y="1261736"/>
            <a:ext cx="4597400" cy="553085"/>
          </a:xfrm>
          <a:prstGeom prst="rect">
            <a:avLst/>
          </a:prstGeom>
        </p:spPr>
        <p:txBody>
          <a:bodyPr wrap="square" lIns="0" tIns="0" rIns="0" bIns="0" rtlCol="0" vert="horz">
            <a:spAutoFit/>
          </a:bodyPr>
          <a:lstStyle/>
          <a:p>
            <a:pPr marL="0" marR="0">
              <a:lnSpc>
                <a:spcPts val="4055"/>
              </a:lnSpc>
              <a:spcBef>
                <a:spcPts val="0"/>
              </a:spcBef>
              <a:spcAft>
                <a:spcPts val="0"/>
              </a:spcAft>
            </a:pPr>
            <a:r>
              <a:rPr dirty="0" sz="2500" spc="-80">
                <a:solidFill>
                  <a:srgbClr val="221e1f"/>
                </a:solidFill>
                <a:latin typeface="CWBFQR+TBUDGoStd-Regular"/>
                <a:cs typeface="CWBFQR+TBUDGoStd-Regular"/>
              </a:rPr>
              <a:t>リモコンの電池が切れたときは</a:t>
            </a:r>
          </a:p>
        </p:txBody>
      </p:sp>
      <p:sp>
        <p:nvSpPr>
          <p:cNvPr id="9" name="object 9"/>
          <p:cNvSpPr txBox="1"/>
          <p:nvPr/>
        </p:nvSpPr>
        <p:spPr>
          <a:xfrm>
            <a:off x="6030000" y="1319445"/>
            <a:ext cx="4254500" cy="388289"/>
          </a:xfrm>
          <a:prstGeom prst="rect">
            <a:avLst/>
          </a:prstGeom>
        </p:spPr>
        <p:txBody>
          <a:bodyPr wrap="square" lIns="0" tIns="0" rIns="0" bIns="0" rtlCol="0" vert="horz">
            <a:spAutoFit/>
          </a:bodyPr>
          <a:lstStyle/>
          <a:p>
            <a:pPr marL="0" marR="0">
              <a:lnSpc>
                <a:spcPts val="2757"/>
              </a:lnSpc>
              <a:spcBef>
                <a:spcPts val="0"/>
              </a:spcBef>
              <a:spcAft>
                <a:spcPts val="0"/>
              </a:spcAft>
            </a:pPr>
            <a:r>
              <a:rPr dirty="0" sz="1700" spc="-36">
                <a:solidFill>
                  <a:srgbClr val="221e1f"/>
                </a:solidFill>
                <a:latin typeface="CWBFQR+TBUDGoStd-Regular"/>
                <a:cs typeface="CWBFQR+TBUDGoStd-Regular"/>
              </a:rPr>
              <a:t>新しいコイン電池を、＋極が上になるよう</a:t>
            </a:r>
          </a:p>
        </p:txBody>
      </p:sp>
      <p:sp>
        <p:nvSpPr>
          <p:cNvPr id="10" name="object 10"/>
          <p:cNvSpPr txBox="1"/>
          <p:nvPr/>
        </p:nvSpPr>
        <p:spPr>
          <a:xfrm>
            <a:off x="6030000" y="1611557"/>
            <a:ext cx="1447800" cy="388289"/>
          </a:xfrm>
          <a:prstGeom prst="rect">
            <a:avLst/>
          </a:prstGeom>
        </p:spPr>
        <p:txBody>
          <a:bodyPr wrap="square" lIns="0" tIns="0" rIns="0" bIns="0" rtlCol="0" vert="horz">
            <a:spAutoFit/>
          </a:bodyPr>
          <a:lstStyle/>
          <a:p>
            <a:pPr marL="0" marR="0">
              <a:lnSpc>
                <a:spcPts val="2757"/>
              </a:lnSpc>
              <a:spcBef>
                <a:spcPts val="0"/>
              </a:spcBef>
              <a:spcAft>
                <a:spcPts val="0"/>
              </a:spcAft>
            </a:pPr>
            <a:r>
              <a:rPr dirty="0" sz="1700">
                <a:solidFill>
                  <a:srgbClr val="221e1f"/>
                </a:solidFill>
                <a:latin typeface="CWBFQR+TBUDGoStd-Regular"/>
                <a:cs typeface="CWBFQR+TBUDGoStd-Regular"/>
              </a:rPr>
              <a:t>に入れます。</a:t>
            </a:r>
          </a:p>
        </p:txBody>
      </p:sp>
      <p:sp>
        <p:nvSpPr>
          <p:cNvPr id="11" name="object 11"/>
          <p:cNvSpPr txBox="1"/>
          <p:nvPr/>
        </p:nvSpPr>
        <p:spPr>
          <a:xfrm>
            <a:off x="540000" y="1745696"/>
            <a:ext cx="3584828" cy="299460"/>
          </a:xfrm>
          <a:prstGeom prst="rect">
            <a:avLst/>
          </a:prstGeom>
        </p:spPr>
        <p:txBody>
          <a:bodyPr wrap="square" lIns="0" tIns="0" rIns="0" bIns="0" rtlCol="0" vert="horz">
            <a:spAutoFit/>
          </a:bodyPr>
          <a:lstStyle/>
          <a:p>
            <a:pPr marL="0" marR="0">
              <a:lnSpc>
                <a:spcPts val="2057"/>
              </a:lnSpc>
              <a:spcBef>
                <a:spcPts val="0"/>
              </a:spcBef>
              <a:spcAft>
                <a:spcPts val="0"/>
              </a:spcAft>
            </a:pPr>
            <a:r>
              <a:rPr dirty="0" sz="1300" spc="-78">
                <a:solidFill>
                  <a:srgbClr val="221e1f"/>
                </a:solidFill>
                <a:latin typeface="UDHRCB+TBUDGoStd-SuperLight"/>
                <a:cs typeface="UDHRCB+TBUDGoStd-SuperLight"/>
              </a:rPr>
              <a:t>以下の手順でコイン電池を交換してください。</a:t>
            </a:r>
          </a:p>
        </p:txBody>
      </p:sp>
      <p:sp>
        <p:nvSpPr>
          <p:cNvPr id="12" name="object 12"/>
          <p:cNvSpPr txBox="1"/>
          <p:nvPr/>
        </p:nvSpPr>
        <p:spPr>
          <a:xfrm>
            <a:off x="6012001" y="1960134"/>
            <a:ext cx="3553459" cy="240157"/>
          </a:xfrm>
          <a:prstGeom prst="rect">
            <a:avLst/>
          </a:prstGeom>
        </p:spPr>
        <p:txBody>
          <a:bodyPr wrap="square" lIns="0" tIns="0" rIns="0" bIns="0" rtlCol="0" vert="horz">
            <a:spAutoFit/>
          </a:bodyPr>
          <a:lstStyle/>
          <a:p>
            <a:pPr marL="0" marR="0">
              <a:lnSpc>
                <a:spcPts val="1591"/>
              </a:lnSpc>
              <a:spcBef>
                <a:spcPts val="0"/>
              </a:spcBef>
              <a:spcAft>
                <a:spcPts val="0"/>
              </a:spcAft>
            </a:pPr>
            <a:r>
              <a:rPr dirty="0" sz="1000" spc="-333">
                <a:solidFill>
                  <a:srgbClr val="221e1f"/>
                </a:solidFill>
                <a:latin typeface="UDHRCB+TBUDGoStd-SuperLight"/>
                <a:cs typeface="UDHRCB+TBUDGoStd-SuperLight"/>
              </a:rPr>
              <a:t>•「.</a:t>
            </a:r>
            <a:r>
              <a:rPr dirty="0" sz="1000" spc="592">
                <a:solidFill>
                  <a:srgbClr val="221e1f"/>
                </a:solidFill>
                <a:latin typeface="Times New Roman"/>
                <a:cs typeface="Times New Roman"/>
              </a:rPr>
              <a:t> </a:t>
            </a:r>
            <a:r>
              <a:rPr dirty="0" sz="1000" spc="-72">
                <a:solidFill>
                  <a:srgbClr val="221e1f"/>
                </a:solidFill>
                <a:latin typeface="UDHRCB+TBUDGoStd-SuperLight"/>
                <a:cs typeface="UDHRCB+TBUDGoStd-SuperLight"/>
              </a:rPr>
              <a:t>＋」「－」極の向きに注意して正しく入れてください。</a:t>
            </a:r>
          </a:p>
        </p:txBody>
      </p:sp>
      <p:sp>
        <p:nvSpPr>
          <p:cNvPr id="13" name="object 13"/>
          <p:cNvSpPr txBox="1"/>
          <p:nvPr/>
        </p:nvSpPr>
        <p:spPr>
          <a:xfrm>
            <a:off x="540000" y="2056740"/>
            <a:ext cx="393603" cy="552879"/>
          </a:xfrm>
          <a:prstGeom prst="rect">
            <a:avLst/>
          </a:prstGeom>
        </p:spPr>
        <p:txBody>
          <a:bodyPr wrap="square" lIns="0" tIns="0" rIns="0" bIns="0" rtlCol="0" vert="horz">
            <a:spAutoFit/>
          </a:bodyPr>
          <a:lstStyle/>
          <a:p>
            <a:pPr marL="0" marR="0">
              <a:lnSpc>
                <a:spcPts val="4053"/>
              </a:lnSpc>
              <a:spcBef>
                <a:spcPts val="0"/>
              </a:spcBef>
              <a:spcAft>
                <a:spcPts val="0"/>
              </a:spcAft>
            </a:pPr>
            <a:r>
              <a:rPr dirty="0" sz="2500">
                <a:solidFill>
                  <a:srgbClr val="221e1f"/>
                </a:solidFill>
                <a:latin typeface="CWBFQR+TBUDGoStd-Regular"/>
                <a:cs typeface="CWBFQR+TBUDGoStd-Regular"/>
              </a:rPr>
              <a:t>1</a:t>
            </a:r>
          </a:p>
        </p:txBody>
      </p:sp>
      <p:sp>
        <p:nvSpPr>
          <p:cNvPr id="14" name="object 14"/>
          <p:cNvSpPr txBox="1"/>
          <p:nvPr/>
        </p:nvSpPr>
        <p:spPr>
          <a:xfrm>
            <a:off x="916854" y="2142332"/>
            <a:ext cx="4403185" cy="585663"/>
          </a:xfrm>
          <a:prstGeom prst="rect">
            <a:avLst/>
          </a:prstGeom>
        </p:spPr>
        <p:txBody>
          <a:bodyPr wrap="square" lIns="0" tIns="0" rIns="0" bIns="0" rtlCol="0" vert="horz">
            <a:spAutoFit/>
          </a:bodyPr>
          <a:lstStyle/>
          <a:p>
            <a:pPr marL="19145" marR="0">
              <a:lnSpc>
                <a:spcPts val="2729"/>
              </a:lnSpc>
              <a:spcBef>
                <a:spcPts val="0"/>
              </a:spcBef>
              <a:spcAft>
                <a:spcPts val="0"/>
              </a:spcAft>
            </a:pPr>
            <a:r>
              <a:rPr dirty="0" sz="1700" spc="-34">
                <a:solidFill>
                  <a:srgbClr val="221e1f"/>
                </a:solidFill>
                <a:latin typeface="CWBFQR+TBUDGoStd-Regular"/>
                <a:cs typeface="CWBFQR+TBUDGoStd-Regular"/>
              </a:rPr>
              <a:t>リモコン裏面の電池カバーを取り外します。</a:t>
            </a:r>
          </a:p>
          <a:p>
            <a:pPr marL="0" marR="0">
              <a:lnSpc>
                <a:spcPts val="1575"/>
              </a:lnSpc>
              <a:spcBef>
                <a:spcPts val="6"/>
              </a:spcBef>
              <a:spcAft>
                <a:spcPts val="0"/>
              </a:spcAft>
            </a:pPr>
            <a:r>
              <a:rPr dirty="0" sz="1000">
                <a:solidFill>
                  <a:srgbClr val="221e1f"/>
                </a:solidFill>
                <a:latin typeface="UDHRCB+TBUDGoStd-SuperLight"/>
                <a:cs typeface="UDHRCB+TBUDGoStd-SuperLight"/>
              </a:rPr>
              <a:t>•</a:t>
            </a:r>
            <a:r>
              <a:rPr dirty="0" sz="1000" spc="-267">
                <a:solidFill>
                  <a:srgbClr val="221e1f"/>
                </a:solidFill>
                <a:latin typeface="Times New Roman"/>
                <a:cs typeface="Times New Roman"/>
              </a:rPr>
              <a:t> </a:t>
            </a:r>
            <a:r>
              <a:rPr dirty="0" sz="1000" spc="-98">
                <a:solidFill>
                  <a:srgbClr val="221e1f"/>
                </a:solidFill>
                <a:latin typeface="UDHRCB+TBUDGoStd-SuperLight"/>
                <a:cs typeface="UDHRCB+TBUDGoStd-SuperLight"/>
              </a:rPr>
              <a:t>.指で電池カバーを軽く押しながら、矢印の方向にスライドさせます。</a:t>
            </a:r>
          </a:p>
        </p:txBody>
      </p:sp>
      <p:sp>
        <p:nvSpPr>
          <p:cNvPr id="15" name="object 15"/>
          <p:cNvSpPr txBox="1"/>
          <p:nvPr/>
        </p:nvSpPr>
        <p:spPr>
          <a:xfrm>
            <a:off x="1917057" y="4115050"/>
            <a:ext cx="1104900" cy="341185"/>
          </a:xfrm>
          <a:prstGeom prst="rect">
            <a:avLst/>
          </a:prstGeom>
        </p:spPr>
        <p:txBody>
          <a:bodyPr wrap="square" lIns="0" tIns="0" rIns="0" bIns="0" rtlCol="0" vert="horz">
            <a:spAutoFit/>
          </a:bodyPr>
          <a:lstStyle/>
          <a:p>
            <a:pPr marL="0" marR="0">
              <a:lnSpc>
                <a:spcPts val="2386"/>
              </a:lnSpc>
              <a:spcBef>
                <a:spcPts val="0"/>
              </a:spcBef>
              <a:spcAft>
                <a:spcPts val="0"/>
              </a:spcAft>
            </a:pPr>
            <a:r>
              <a:rPr dirty="0" sz="1500" spc="-45">
                <a:solidFill>
                  <a:srgbClr val="221e1f"/>
                </a:solidFill>
                <a:latin typeface="UDHRCB+TBUDGoStd-SuperLight"/>
                <a:cs typeface="UDHRCB+TBUDGoStd-SuperLight"/>
              </a:rPr>
              <a:t>電池カバー</a:t>
            </a:r>
          </a:p>
        </p:txBody>
      </p:sp>
      <p:sp>
        <p:nvSpPr>
          <p:cNvPr id="16" name="object 16"/>
          <p:cNvSpPr txBox="1"/>
          <p:nvPr/>
        </p:nvSpPr>
        <p:spPr>
          <a:xfrm>
            <a:off x="6030000" y="4176395"/>
            <a:ext cx="4389120" cy="779245"/>
          </a:xfrm>
          <a:prstGeom prst="rect">
            <a:avLst/>
          </a:prstGeom>
        </p:spPr>
        <p:txBody>
          <a:bodyPr wrap="square" lIns="0" tIns="0" rIns="0" bIns="0" rtlCol="0" vert="horz">
            <a:spAutoFit/>
          </a:bodyPr>
          <a:lstStyle/>
          <a:p>
            <a:pPr marL="0" marR="0">
              <a:lnSpc>
                <a:spcPts val="2757"/>
              </a:lnSpc>
              <a:spcBef>
                <a:spcPts val="0"/>
              </a:spcBef>
              <a:spcAft>
                <a:spcPts val="0"/>
              </a:spcAft>
            </a:pPr>
            <a:r>
              <a:rPr dirty="0" sz="1700">
                <a:solidFill>
                  <a:srgbClr val="221e1f"/>
                </a:solidFill>
                <a:latin typeface="CWBFQR+TBUDGoStd-Regular"/>
                <a:cs typeface="CWBFQR+TBUDGoStd-Regular"/>
              </a:rPr>
              <a:t>電池カバーを取り付けます。</a:t>
            </a:r>
          </a:p>
          <a:p>
            <a:pPr marL="0" marR="0">
              <a:lnSpc>
                <a:spcPts val="1591"/>
              </a:lnSpc>
              <a:spcBef>
                <a:spcPts val="0"/>
              </a:spcBef>
              <a:spcAft>
                <a:spcPts val="0"/>
              </a:spcAft>
            </a:pPr>
            <a:r>
              <a:rPr dirty="0" sz="1000" spc="-52">
                <a:solidFill>
                  <a:srgbClr val="221e1f"/>
                </a:solidFill>
                <a:latin typeface="UDHRCB+TBUDGoStd-SuperLight"/>
                <a:cs typeface="UDHRCB+TBUDGoStd-SuperLight"/>
              </a:rPr>
              <a:t>①.電池カバー内側のツメがリモコン本体の溝に収まるように位置を合わせ</a:t>
            </a:r>
          </a:p>
          <a:p>
            <a:pPr marL="121920" marR="0">
              <a:lnSpc>
                <a:spcPts val="1500"/>
              </a:lnSpc>
              <a:spcBef>
                <a:spcPts val="0"/>
              </a:spcBef>
              <a:spcAft>
                <a:spcPts val="0"/>
              </a:spcAft>
            </a:pPr>
            <a:r>
              <a:rPr dirty="0" sz="1000" spc="-44">
                <a:solidFill>
                  <a:srgbClr val="221e1f"/>
                </a:solidFill>
                <a:latin typeface="UDHRCB+TBUDGoStd-SuperLight"/>
                <a:cs typeface="UDHRCB+TBUDGoStd-SuperLight"/>
              </a:rPr>
              <a:t>て置きます。</a:t>
            </a:r>
          </a:p>
        </p:txBody>
      </p:sp>
      <p:sp>
        <p:nvSpPr>
          <p:cNvPr id="17" name="object 17"/>
          <p:cNvSpPr txBox="1"/>
          <p:nvPr/>
        </p:nvSpPr>
        <p:spPr>
          <a:xfrm>
            <a:off x="540000" y="4800476"/>
            <a:ext cx="393603" cy="552879"/>
          </a:xfrm>
          <a:prstGeom prst="rect">
            <a:avLst/>
          </a:prstGeom>
        </p:spPr>
        <p:txBody>
          <a:bodyPr wrap="square" lIns="0" tIns="0" rIns="0" bIns="0" rtlCol="0" vert="horz">
            <a:spAutoFit/>
          </a:bodyPr>
          <a:lstStyle/>
          <a:p>
            <a:pPr marL="0" marR="0">
              <a:lnSpc>
                <a:spcPts val="4053"/>
              </a:lnSpc>
              <a:spcBef>
                <a:spcPts val="0"/>
              </a:spcBef>
              <a:spcAft>
                <a:spcPts val="0"/>
              </a:spcAft>
            </a:pPr>
            <a:r>
              <a:rPr dirty="0" sz="2500">
                <a:solidFill>
                  <a:srgbClr val="221e1f"/>
                </a:solidFill>
                <a:latin typeface="CWBFQR+TBUDGoStd-Regular"/>
                <a:cs typeface="CWBFQR+TBUDGoStd-Regular"/>
              </a:rPr>
              <a:t>2</a:t>
            </a:r>
          </a:p>
        </p:txBody>
      </p:sp>
      <p:sp>
        <p:nvSpPr>
          <p:cNvPr id="18" name="object 18"/>
          <p:cNvSpPr txBox="1"/>
          <p:nvPr/>
        </p:nvSpPr>
        <p:spPr>
          <a:xfrm>
            <a:off x="918000" y="4883481"/>
            <a:ext cx="3807459" cy="588745"/>
          </a:xfrm>
          <a:prstGeom prst="rect">
            <a:avLst/>
          </a:prstGeom>
        </p:spPr>
        <p:txBody>
          <a:bodyPr wrap="square" lIns="0" tIns="0" rIns="0" bIns="0" rtlCol="0" vert="horz">
            <a:spAutoFit/>
          </a:bodyPr>
          <a:lstStyle/>
          <a:p>
            <a:pPr marL="17999" marR="0">
              <a:lnSpc>
                <a:spcPts val="2757"/>
              </a:lnSpc>
              <a:spcBef>
                <a:spcPts val="0"/>
              </a:spcBef>
              <a:spcAft>
                <a:spcPts val="0"/>
              </a:spcAft>
            </a:pPr>
            <a:r>
              <a:rPr dirty="0" sz="1700">
                <a:solidFill>
                  <a:srgbClr val="221e1f"/>
                </a:solidFill>
                <a:latin typeface="CWBFQR+TBUDGoStd-Regular"/>
                <a:cs typeface="CWBFQR+TBUDGoStd-Regular"/>
              </a:rPr>
              <a:t>古いコイン電池を取り出します。</a:t>
            </a:r>
          </a:p>
          <a:p>
            <a:pPr marL="0" marR="0">
              <a:lnSpc>
                <a:spcPts val="1591"/>
              </a:lnSpc>
              <a:spcBef>
                <a:spcPts val="0"/>
              </a:spcBef>
              <a:spcAft>
                <a:spcPts val="0"/>
              </a:spcAft>
            </a:pPr>
            <a:r>
              <a:rPr dirty="0" sz="1000">
                <a:solidFill>
                  <a:srgbClr val="221e1f"/>
                </a:solidFill>
                <a:latin typeface="UDHRCB+TBUDGoStd-SuperLight"/>
                <a:cs typeface="UDHRCB+TBUDGoStd-SuperLight"/>
              </a:rPr>
              <a:t>•</a:t>
            </a:r>
            <a:r>
              <a:rPr dirty="0" sz="1000" spc="-250">
                <a:solidFill>
                  <a:srgbClr val="221e1f"/>
                </a:solidFill>
                <a:latin typeface="Times New Roman"/>
                <a:cs typeface="Times New Roman"/>
              </a:rPr>
              <a:t> </a:t>
            </a:r>
            <a:r>
              <a:rPr dirty="0" sz="1000" spc="-87">
                <a:solidFill>
                  <a:srgbClr val="221e1f"/>
                </a:solidFill>
                <a:latin typeface="UDHRCB+TBUDGoStd-SuperLight"/>
                <a:cs typeface="UDHRCB+TBUDGoStd-SuperLight"/>
              </a:rPr>
              <a:t>.つまようじなど、先</a:t>
            </a:r>
            <a:r>
              <a:rPr dirty="0" sz="1000" spc="-250">
                <a:solidFill>
                  <a:srgbClr val="221e1f"/>
                </a:solidFill>
                <a:latin typeface="Times New Roman"/>
                <a:cs typeface="Times New Roman"/>
              </a:rPr>
              <a:t> </a:t>
            </a:r>
            <a:r>
              <a:rPr dirty="0" sz="1000" spc="-38">
                <a:solidFill>
                  <a:srgbClr val="221e1f"/>
                </a:solidFill>
                <a:latin typeface="UDHRCB+TBUDGoStd-SuperLight"/>
                <a:cs typeface="UDHRCB+TBUDGoStd-SuperLight"/>
              </a:rPr>
              <a:t>端の細いものを差し込んで</a:t>
            </a:r>
            <a:r>
              <a:rPr dirty="0" sz="1000" spc="-250">
                <a:solidFill>
                  <a:srgbClr val="221e1f"/>
                </a:solidFill>
                <a:latin typeface="Times New Roman"/>
                <a:cs typeface="Times New Roman"/>
              </a:rPr>
              <a:t> </a:t>
            </a:r>
            <a:r>
              <a:rPr dirty="0" sz="1000" spc="-66">
                <a:solidFill>
                  <a:srgbClr val="221e1f"/>
                </a:solidFill>
                <a:latin typeface="UDHRCB+TBUDGoStd-SuperLight"/>
                <a:cs typeface="UDHRCB+TBUDGoStd-SuperLight"/>
              </a:rPr>
              <a:t>取り出します。</a:t>
            </a:r>
          </a:p>
        </p:txBody>
      </p:sp>
      <p:sp>
        <p:nvSpPr>
          <p:cNvPr id="19" name="object 19"/>
          <p:cNvSpPr txBox="1"/>
          <p:nvPr/>
        </p:nvSpPr>
        <p:spPr>
          <a:xfrm>
            <a:off x="6157000" y="4905983"/>
            <a:ext cx="4389120" cy="430657"/>
          </a:xfrm>
          <a:prstGeom prst="rect">
            <a:avLst/>
          </a:prstGeom>
        </p:spPr>
        <p:txBody>
          <a:bodyPr wrap="square" lIns="0" tIns="0" rIns="0" bIns="0" rtlCol="0" vert="horz">
            <a:spAutoFit/>
          </a:bodyPr>
          <a:lstStyle/>
          <a:p>
            <a:pPr marL="0" marR="0">
              <a:lnSpc>
                <a:spcPts val="1591"/>
              </a:lnSpc>
              <a:spcBef>
                <a:spcPts val="0"/>
              </a:spcBef>
              <a:spcAft>
                <a:spcPts val="0"/>
              </a:spcAft>
            </a:pPr>
            <a:r>
              <a:rPr dirty="0" sz="1000" spc="-63">
                <a:solidFill>
                  <a:srgbClr val="221e1f"/>
                </a:solidFill>
                <a:latin typeface="UDHRCB+TBUDGoStd-SuperLight"/>
                <a:cs typeface="UDHRCB+TBUDGoStd-SuperLight"/>
              </a:rPr>
              <a:t>※.目安として、図のようにリモコン裏面のねじの位置に電池カバーの端を</a:t>
            </a:r>
          </a:p>
          <a:p>
            <a:pPr marL="127000" marR="0">
              <a:lnSpc>
                <a:spcPts val="1500"/>
              </a:lnSpc>
              <a:spcBef>
                <a:spcPts val="0"/>
              </a:spcBef>
              <a:spcAft>
                <a:spcPts val="0"/>
              </a:spcAft>
            </a:pPr>
            <a:r>
              <a:rPr dirty="0" sz="1000" spc="-51">
                <a:solidFill>
                  <a:srgbClr val="221e1f"/>
                </a:solidFill>
                <a:latin typeface="UDHRCB+TBUDGoStd-SuperLight"/>
                <a:cs typeface="UDHRCB+TBUDGoStd-SuperLight"/>
              </a:rPr>
              <a:t>合わせてください。</a:t>
            </a:r>
          </a:p>
        </p:txBody>
      </p:sp>
      <p:sp>
        <p:nvSpPr>
          <p:cNvPr id="20" name="object 20"/>
          <p:cNvSpPr txBox="1"/>
          <p:nvPr/>
        </p:nvSpPr>
        <p:spPr>
          <a:xfrm>
            <a:off x="6030000" y="5286983"/>
            <a:ext cx="3073400" cy="240157"/>
          </a:xfrm>
          <a:prstGeom prst="rect">
            <a:avLst/>
          </a:prstGeom>
        </p:spPr>
        <p:txBody>
          <a:bodyPr wrap="square" lIns="0" tIns="0" rIns="0" bIns="0" rtlCol="0" vert="horz">
            <a:spAutoFit/>
          </a:bodyPr>
          <a:lstStyle/>
          <a:p>
            <a:pPr marL="0" marR="0">
              <a:lnSpc>
                <a:spcPts val="1591"/>
              </a:lnSpc>
              <a:spcBef>
                <a:spcPts val="0"/>
              </a:spcBef>
              <a:spcAft>
                <a:spcPts val="0"/>
              </a:spcAft>
            </a:pPr>
            <a:r>
              <a:rPr dirty="0" sz="1000" spc="-70">
                <a:solidFill>
                  <a:srgbClr val="221e1f"/>
                </a:solidFill>
                <a:latin typeface="UDHRCB+TBUDGoStd-SuperLight"/>
                <a:cs typeface="UDHRCB+TBUDGoStd-SuperLight"/>
              </a:rPr>
              <a:t>②カチッと音</a:t>
            </a:r>
            <a:r>
              <a:rPr dirty="0" sz="1000" spc="-260">
                <a:solidFill>
                  <a:srgbClr val="221e1f"/>
                </a:solidFill>
                <a:latin typeface="Times New Roman"/>
                <a:cs typeface="Times New Roman"/>
              </a:rPr>
              <a:t> </a:t>
            </a:r>
            <a:r>
              <a:rPr dirty="0" sz="1000" spc="-78">
                <a:solidFill>
                  <a:srgbClr val="221e1f"/>
                </a:solidFill>
                <a:latin typeface="UDHRCB+TBUDGoStd-SuperLight"/>
                <a:cs typeface="UDHRCB+TBUDGoStd-SuperLight"/>
              </a:rPr>
              <a:t>がするまでスライドさせてください</a:t>
            </a:r>
            <a:r>
              <a:rPr dirty="0" sz="1000" spc="-260">
                <a:solidFill>
                  <a:srgbClr val="221e1f"/>
                </a:solidFill>
                <a:latin typeface="Times New Roman"/>
                <a:cs typeface="Times New Roman"/>
              </a:rPr>
              <a:t> </a:t>
            </a:r>
            <a:r>
              <a:rPr dirty="0" sz="1000">
                <a:solidFill>
                  <a:srgbClr val="221e1f"/>
                </a:solidFill>
                <a:latin typeface="UDHRCB+TBUDGoStd-SuperLight"/>
                <a:cs typeface="UDHRCB+TBUDGoStd-SuperLight"/>
              </a:rPr>
              <a:t>。</a:t>
            </a:r>
          </a:p>
        </p:txBody>
      </p:sp>
      <p:sp>
        <p:nvSpPr>
          <p:cNvPr id="21" name="object 21"/>
          <p:cNvSpPr txBox="1"/>
          <p:nvPr/>
        </p:nvSpPr>
        <p:spPr>
          <a:xfrm>
            <a:off x="8022841" y="5457101"/>
            <a:ext cx="533400" cy="341185"/>
          </a:xfrm>
          <a:prstGeom prst="rect">
            <a:avLst/>
          </a:prstGeom>
        </p:spPr>
        <p:txBody>
          <a:bodyPr wrap="square" lIns="0" tIns="0" rIns="0" bIns="0" rtlCol="0" vert="horz">
            <a:spAutoFit/>
          </a:bodyPr>
          <a:lstStyle/>
          <a:p>
            <a:pPr marL="0" marR="0">
              <a:lnSpc>
                <a:spcPts val="2386"/>
              </a:lnSpc>
              <a:spcBef>
                <a:spcPts val="0"/>
              </a:spcBef>
              <a:spcAft>
                <a:spcPts val="0"/>
              </a:spcAft>
            </a:pPr>
            <a:r>
              <a:rPr dirty="0" sz="1500" spc="-120">
                <a:solidFill>
                  <a:srgbClr val="221e1f"/>
                </a:solidFill>
                <a:latin typeface="UDHRCB+TBUDGoStd-SuperLight"/>
                <a:cs typeface="UDHRCB+TBUDGoStd-SuperLight"/>
              </a:rPr>
              <a:t>ねじ</a:t>
            </a:r>
          </a:p>
        </p:txBody>
      </p:sp>
      <p:sp>
        <p:nvSpPr>
          <p:cNvPr id="22" name="object 22"/>
          <p:cNvSpPr txBox="1"/>
          <p:nvPr/>
        </p:nvSpPr>
        <p:spPr>
          <a:xfrm>
            <a:off x="8484042" y="5644362"/>
            <a:ext cx="342900" cy="341185"/>
          </a:xfrm>
          <a:prstGeom prst="rect">
            <a:avLst/>
          </a:prstGeom>
        </p:spPr>
        <p:txBody>
          <a:bodyPr wrap="square" lIns="0" tIns="0" rIns="0" bIns="0" rtlCol="0" vert="horz">
            <a:spAutoFit/>
          </a:bodyPr>
          <a:lstStyle/>
          <a:p>
            <a:pPr marL="0" marR="0">
              <a:lnSpc>
                <a:spcPts val="2386"/>
              </a:lnSpc>
              <a:spcBef>
                <a:spcPts val="0"/>
              </a:spcBef>
              <a:spcAft>
                <a:spcPts val="0"/>
              </a:spcAft>
            </a:pPr>
            <a:r>
              <a:rPr dirty="0" sz="1500">
                <a:solidFill>
                  <a:srgbClr val="221e1f"/>
                </a:solidFill>
                <a:latin typeface="UDHRCB+TBUDGoStd-SuperLight"/>
                <a:cs typeface="UDHRCB+TBUDGoStd-SuperLight"/>
              </a:rPr>
              <a:t>①</a:t>
            </a:r>
          </a:p>
        </p:txBody>
      </p:sp>
      <p:sp>
        <p:nvSpPr>
          <p:cNvPr id="23" name="object 23"/>
          <p:cNvSpPr txBox="1"/>
          <p:nvPr/>
        </p:nvSpPr>
        <p:spPr>
          <a:xfrm>
            <a:off x="8737216" y="6598386"/>
            <a:ext cx="342900" cy="341185"/>
          </a:xfrm>
          <a:prstGeom prst="rect">
            <a:avLst/>
          </a:prstGeom>
        </p:spPr>
        <p:txBody>
          <a:bodyPr wrap="square" lIns="0" tIns="0" rIns="0" bIns="0" rtlCol="0" vert="horz">
            <a:spAutoFit/>
          </a:bodyPr>
          <a:lstStyle/>
          <a:p>
            <a:pPr marL="0" marR="0">
              <a:lnSpc>
                <a:spcPts val="2386"/>
              </a:lnSpc>
              <a:spcBef>
                <a:spcPts val="0"/>
              </a:spcBef>
              <a:spcAft>
                <a:spcPts val="0"/>
              </a:spcAft>
            </a:pPr>
            <a:r>
              <a:rPr dirty="0" sz="1500">
                <a:solidFill>
                  <a:srgbClr val="221e1f"/>
                </a:solidFill>
                <a:latin typeface="UDHRCB+TBUDGoStd-SuperLight"/>
                <a:cs typeface="UDHRCB+TBUDGoStd-SuperLight"/>
              </a:rPr>
              <a:t>②</a:t>
            </a:r>
          </a:p>
        </p:txBody>
      </p:sp>
      <p:sp>
        <p:nvSpPr>
          <p:cNvPr id="24" name="object 24"/>
          <p:cNvSpPr txBox="1"/>
          <p:nvPr/>
        </p:nvSpPr>
        <p:spPr>
          <a:xfrm>
            <a:off x="188347" y="7029065"/>
            <a:ext cx="451103" cy="354139"/>
          </a:xfrm>
          <a:prstGeom prst="rect">
            <a:avLst/>
          </a:prstGeom>
        </p:spPr>
        <p:txBody>
          <a:bodyPr wrap="square" lIns="0" tIns="0" rIns="0" bIns="0" rtlCol="0" vert="horz">
            <a:spAutoFit/>
          </a:bodyPr>
          <a:lstStyle/>
          <a:p>
            <a:pPr marL="0" marR="0">
              <a:lnSpc>
                <a:spcPts val="2488"/>
              </a:lnSpc>
              <a:spcBef>
                <a:spcPts val="0"/>
              </a:spcBef>
              <a:spcAft>
                <a:spcPts val="0"/>
              </a:spcAft>
            </a:pPr>
            <a:r>
              <a:rPr dirty="0" sz="1500" spc="-150">
                <a:solidFill>
                  <a:srgbClr val="221e1f"/>
                </a:solidFill>
                <a:latin typeface="JNVHJI+TBUDGoStd-Bold"/>
                <a:cs typeface="JNVHJI+TBUDGoStd-Bold"/>
              </a:rPr>
              <a:t>14</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showMasterSp="0">
  <p:cSld>
    <p:spTree>
      <p:nvGrpSpPr>
        <p:cNvPr id="1" name=""/>
        <p:cNvGrpSpPr/>
        <p:nvPr/>
      </p:nvGrpSpPr>
      <p:grpSpPr>
        <a:xfrm>
          <a:off x="0" y="0"/>
          <a:ext cx="0" cy="0"/>
          <a:chOff x="0" y="0"/>
          <a:chExt cx="0" cy="0"/>
        </a:xfrm>
      </p:grpSpPr>
      <p:sp>
        <p:nvSpPr>
          <p:cNvPr id="1" name="object 1"/>
          <p:cNvSpPr/>
          <p:nvPr/>
        </p:nvSpPr>
        <p:spPr>
          <a:xfrm>
            <a:off x="0" y="0"/>
            <a:ext cx="10680700" cy="7556500"/>
          </a:xfrm>
          <a:prstGeom prst="rect">
            <a:avLst/>
          </a:prstGeom>
          <a:blipFill>
            <a:blip cstate="print" r:embed="rId2"/>
            <a:stretch>
              <a:fillRect/>
            </a:stretch>
          </a:blipFill>
        </p:spPr>
        <p:txBody>
          <a:bodyPr wrap="square" lIns="0" tIns="0" rIns="0" bIns="0" rtlCol="0">
            <a:spAutoFit/>
          </a:bodyPr>
          <a:lstStyle/>
          <a:p/>
        </p:txBody>
      </p:sp>
      <p:sp>
        <p:nvSpPr>
          <p:cNvPr id="3" name="object 3"/>
          <p:cNvSpPr txBox="1"/>
          <p:nvPr/>
        </p:nvSpPr>
        <p:spPr>
          <a:xfrm>
            <a:off x="540000" y="411304"/>
            <a:ext cx="1727200" cy="676681"/>
          </a:xfrm>
          <a:prstGeom prst="rect">
            <a:avLst/>
          </a:prstGeom>
        </p:spPr>
        <p:txBody>
          <a:bodyPr wrap="square" lIns="0" tIns="0" rIns="0" bIns="0" rtlCol="0" vert="horz">
            <a:spAutoFit/>
          </a:bodyPr>
          <a:lstStyle/>
          <a:p>
            <a:pPr marL="0" marR="0">
              <a:lnSpc>
                <a:spcPts val="5028"/>
              </a:lnSpc>
              <a:spcBef>
                <a:spcPts val="0"/>
              </a:spcBef>
              <a:spcAft>
                <a:spcPts val="0"/>
              </a:spcAft>
            </a:pPr>
            <a:r>
              <a:rPr dirty="0" sz="3100">
                <a:solidFill>
                  <a:srgbClr val="221e1f"/>
                </a:solidFill>
                <a:latin typeface="CWBFQR+TBUDGoStd-Regular"/>
                <a:cs typeface="CWBFQR+TBUDGoStd-Regular"/>
              </a:rPr>
              <a:t>使用する</a:t>
            </a:r>
          </a:p>
        </p:txBody>
      </p:sp>
      <p:sp>
        <p:nvSpPr>
          <p:cNvPr id="4" name="object 4"/>
          <p:cNvSpPr txBox="1"/>
          <p:nvPr/>
        </p:nvSpPr>
        <p:spPr>
          <a:xfrm>
            <a:off x="2275711" y="663093"/>
            <a:ext cx="6089372" cy="339670"/>
          </a:xfrm>
          <a:prstGeom prst="rect">
            <a:avLst/>
          </a:prstGeom>
        </p:spPr>
        <p:txBody>
          <a:bodyPr wrap="square" lIns="0" tIns="0" rIns="0" bIns="0" rtlCol="0" vert="horz">
            <a:spAutoFit/>
          </a:bodyPr>
          <a:lstStyle/>
          <a:p>
            <a:pPr marL="0" marR="0">
              <a:lnSpc>
                <a:spcPts val="2374"/>
              </a:lnSpc>
              <a:spcBef>
                <a:spcPts val="0"/>
              </a:spcBef>
              <a:spcAft>
                <a:spcPts val="0"/>
              </a:spcAft>
            </a:pPr>
            <a:r>
              <a:rPr dirty="0" sz="1500" spc="-148">
                <a:solidFill>
                  <a:srgbClr val="221e1f"/>
                </a:solidFill>
                <a:latin typeface="UDHRCB+TBUDGoStd-SuperLight"/>
                <a:cs typeface="UDHRCB+TBUDGoStd-SuperLight"/>
              </a:rPr>
              <a:t>トレーニング</a:t>
            </a:r>
            <a:r>
              <a:rPr dirty="0" sz="1500" spc="-242">
                <a:solidFill>
                  <a:srgbClr val="221e1f"/>
                </a:solidFill>
                <a:latin typeface="Times New Roman"/>
                <a:cs typeface="Times New Roman"/>
              </a:rPr>
              <a:t> </a:t>
            </a:r>
            <a:r>
              <a:rPr dirty="0" sz="1500">
                <a:solidFill>
                  <a:srgbClr val="221e1f"/>
                </a:solidFill>
                <a:latin typeface="UDHRCB+TBUDGoStd-SuperLight"/>
                <a:cs typeface="UDHRCB+TBUDGoStd-SuperLight"/>
              </a:rPr>
              <a:t>・</a:t>
            </a:r>
            <a:r>
              <a:rPr dirty="0" sz="1500" spc="-286">
                <a:solidFill>
                  <a:srgbClr val="221e1f"/>
                </a:solidFill>
                <a:latin typeface="Times New Roman"/>
                <a:cs typeface="Times New Roman"/>
              </a:rPr>
              <a:t> </a:t>
            </a:r>
            <a:r>
              <a:rPr dirty="0" sz="1500" spc="-73">
                <a:solidFill>
                  <a:srgbClr val="221e1f"/>
                </a:solidFill>
                <a:latin typeface="UDHRCB+TBUDGoStd-SuperLight"/>
                <a:cs typeface="UDHRCB+TBUDGoStd-SuperLight"/>
              </a:rPr>
              <a:t>プログラムのご使用は、</a:t>
            </a:r>
            <a:r>
              <a:rPr dirty="0" sz="1500" spc="-242">
                <a:solidFill>
                  <a:srgbClr val="221e1f"/>
                </a:solidFill>
                <a:latin typeface="Times New Roman"/>
                <a:cs typeface="Times New Roman"/>
              </a:rPr>
              <a:t> </a:t>
            </a:r>
            <a:r>
              <a:rPr dirty="0" sz="1500">
                <a:solidFill>
                  <a:srgbClr val="221e1f"/>
                </a:solidFill>
                <a:latin typeface="UDHRCB+TBUDGoStd-SuperLight"/>
                <a:cs typeface="UDHRCB+TBUDGoStd-SuperLight"/>
              </a:rPr>
              <a:t>1</a:t>
            </a:r>
            <a:r>
              <a:rPr dirty="0" sz="1500" spc="-200">
                <a:solidFill>
                  <a:srgbClr val="221e1f"/>
                </a:solidFill>
                <a:latin typeface="Times New Roman"/>
                <a:cs typeface="Times New Roman"/>
              </a:rPr>
              <a:t> </a:t>
            </a:r>
            <a:r>
              <a:rPr dirty="0" sz="1500">
                <a:solidFill>
                  <a:srgbClr val="221e1f"/>
                </a:solidFill>
                <a:latin typeface="UDHRCB+TBUDGoStd-SuperLight"/>
                <a:cs typeface="UDHRCB+TBUDGoStd-SuperLight"/>
              </a:rPr>
              <a:t>日</a:t>
            </a:r>
            <a:r>
              <a:rPr dirty="0" sz="1500" spc="-204">
                <a:solidFill>
                  <a:srgbClr val="221e1f"/>
                </a:solidFill>
                <a:latin typeface="Times New Roman"/>
                <a:cs typeface="Times New Roman"/>
              </a:rPr>
              <a:t> </a:t>
            </a:r>
            <a:r>
              <a:rPr dirty="0" sz="1500">
                <a:solidFill>
                  <a:srgbClr val="221e1f"/>
                </a:solidFill>
                <a:latin typeface="UDHRCB+TBUDGoStd-SuperLight"/>
                <a:cs typeface="UDHRCB+TBUDGoStd-SuperLight"/>
              </a:rPr>
              <a:t>1</a:t>
            </a:r>
            <a:r>
              <a:rPr dirty="0" sz="1500" spc="-200">
                <a:solidFill>
                  <a:srgbClr val="221e1f"/>
                </a:solidFill>
                <a:latin typeface="Times New Roman"/>
                <a:cs typeface="Times New Roman"/>
              </a:rPr>
              <a:t> </a:t>
            </a:r>
            <a:r>
              <a:rPr dirty="0" sz="1500" spc="-108">
                <a:solidFill>
                  <a:srgbClr val="221e1f"/>
                </a:solidFill>
                <a:latin typeface="UDHRCB+TBUDGoStd-SuperLight"/>
                <a:cs typeface="UDHRCB+TBUDGoStd-SuperLight"/>
              </a:rPr>
              <a:t>回までとしてください。</a:t>
            </a:r>
          </a:p>
        </p:txBody>
      </p:sp>
      <p:sp>
        <p:nvSpPr>
          <p:cNvPr id="5" name="object 5"/>
          <p:cNvSpPr txBox="1"/>
          <p:nvPr/>
        </p:nvSpPr>
        <p:spPr>
          <a:xfrm>
            <a:off x="533654" y="1260536"/>
            <a:ext cx="3327400" cy="553085"/>
          </a:xfrm>
          <a:prstGeom prst="rect">
            <a:avLst/>
          </a:prstGeom>
        </p:spPr>
        <p:txBody>
          <a:bodyPr wrap="square" lIns="0" tIns="0" rIns="0" bIns="0" rtlCol="0" vert="horz">
            <a:spAutoFit/>
          </a:bodyPr>
          <a:lstStyle/>
          <a:p>
            <a:pPr marL="0" marR="0">
              <a:lnSpc>
                <a:spcPts val="4055"/>
              </a:lnSpc>
              <a:spcBef>
                <a:spcPts val="0"/>
              </a:spcBef>
              <a:spcAft>
                <a:spcPts val="0"/>
              </a:spcAft>
            </a:pPr>
            <a:r>
              <a:rPr dirty="0" sz="2500" spc="-112">
                <a:solidFill>
                  <a:srgbClr val="221e1f"/>
                </a:solidFill>
                <a:latin typeface="CWBFQR+TBUDGoStd-Regular"/>
                <a:cs typeface="CWBFQR+TBUDGoStd-Regular"/>
              </a:rPr>
              <a:t>プログラムを</a:t>
            </a:r>
            <a:r>
              <a:rPr dirty="0" sz="2500" spc="-925">
                <a:solidFill>
                  <a:srgbClr val="221e1f"/>
                </a:solidFill>
                <a:latin typeface="CWBFQR+TBUDGoStd-Regular"/>
                <a:cs typeface="CWBFQR+TBUDGoStd-Regular"/>
              </a:rPr>
              <a:t> </a:t>
            </a:r>
            <a:r>
              <a:rPr dirty="0" sz="2500">
                <a:solidFill>
                  <a:srgbClr val="221e1f"/>
                </a:solidFill>
                <a:latin typeface="CWBFQR+TBUDGoStd-Regular"/>
                <a:cs typeface="CWBFQR+TBUDGoStd-Regular"/>
              </a:rPr>
              <a:t>開</a:t>
            </a:r>
            <a:r>
              <a:rPr dirty="0" sz="2500" spc="-900">
                <a:solidFill>
                  <a:srgbClr val="221e1f"/>
                </a:solidFill>
                <a:latin typeface="CWBFQR+TBUDGoStd-Regular"/>
                <a:cs typeface="CWBFQR+TBUDGoStd-Regular"/>
              </a:rPr>
              <a:t> </a:t>
            </a:r>
            <a:r>
              <a:rPr dirty="0" sz="2500" spc="-67">
                <a:solidFill>
                  <a:srgbClr val="221e1f"/>
                </a:solidFill>
                <a:latin typeface="CWBFQR+TBUDGoStd-Regular"/>
                <a:cs typeface="CWBFQR+TBUDGoStd-Regular"/>
              </a:rPr>
              <a:t>始する</a:t>
            </a:r>
          </a:p>
        </p:txBody>
      </p:sp>
      <p:sp>
        <p:nvSpPr>
          <p:cNvPr id="6" name="object 6"/>
          <p:cNvSpPr txBox="1"/>
          <p:nvPr/>
        </p:nvSpPr>
        <p:spPr>
          <a:xfrm>
            <a:off x="1117763" y="1928465"/>
            <a:ext cx="3962400" cy="354139"/>
          </a:xfrm>
          <a:prstGeom prst="rect">
            <a:avLst/>
          </a:prstGeom>
        </p:spPr>
        <p:txBody>
          <a:bodyPr wrap="square" lIns="0" tIns="0" rIns="0" bIns="0" rtlCol="0" vert="horz">
            <a:spAutoFit/>
          </a:bodyPr>
          <a:lstStyle/>
          <a:p>
            <a:pPr marL="0" marR="0">
              <a:lnSpc>
                <a:spcPts val="2488"/>
              </a:lnSpc>
              <a:spcBef>
                <a:spcPts val="0"/>
              </a:spcBef>
              <a:spcAft>
                <a:spcPts val="0"/>
              </a:spcAft>
            </a:pPr>
            <a:r>
              <a:rPr dirty="0" sz="1500" spc="-51">
                <a:solidFill>
                  <a:srgbClr val="221e1f"/>
                </a:solidFill>
                <a:latin typeface="JNVHJI+TBUDGoStd-Bold"/>
                <a:cs typeface="JNVHJI+TBUDGoStd-Bold"/>
              </a:rPr>
              <a:t>次の注意事項を守って、使用してください。</a:t>
            </a:r>
          </a:p>
        </p:txBody>
      </p:sp>
      <p:sp>
        <p:nvSpPr>
          <p:cNvPr id="7" name="object 7"/>
          <p:cNvSpPr txBox="1"/>
          <p:nvPr/>
        </p:nvSpPr>
        <p:spPr>
          <a:xfrm>
            <a:off x="5870699" y="1928469"/>
            <a:ext cx="3200400" cy="354139"/>
          </a:xfrm>
          <a:prstGeom prst="rect">
            <a:avLst/>
          </a:prstGeom>
        </p:spPr>
        <p:txBody>
          <a:bodyPr wrap="square" lIns="0" tIns="0" rIns="0" bIns="0" rtlCol="0" vert="horz">
            <a:spAutoFit/>
          </a:bodyPr>
          <a:lstStyle/>
          <a:p>
            <a:pPr marL="0" marR="0">
              <a:lnSpc>
                <a:spcPts val="2488"/>
              </a:lnSpc>
              <a:spcBef>
                <a:spcPts val="0"/>
              </a:spcBef>
              <a:spcAft>
                <a:spcPts val="0"/>
              </a:spcAft>
            </a:pPr>
            <a:r>
              <a:rPr dirty="0" sz="1500" spc="-46">
                <a:solidFill>
                  <a:srgbClr val="221e1f"/>
                </a:solidFill>
                <a:latin typeface="JNVHJI+TBUDGoStd-Bold"/>
                <a:cs typeface="JNVHJI+TBUDGoStd-Bold"/>
              </a:rPr>
              <a:t>専用マットの推奨と代用品について</a:t>
            </a:r>
          </a:p>
        </p:txBody>
      </p:sp>
      <p:sp>
        <p:nvSpPr>
          <p:cNvPr id="8" name="object 8"/>
          <p:cNvSpPr txBox="1"/>
          <p:nvPr/>
        </p:nvSpPr>
        <p:spPr>
          <a:xfrm>
            <a:off x="781199" y="2222333"/>
            <a:ext cx="4615180" cy="1192656"/>
          </a:xfrm>
          <a:prstGeom prst="rect">
            <a:avLst/>
          </a:prstGeom>
        </p:spPr>
        <p:txBody>
          <a:bodyPr wrap="square" lIns="0" tIns="0" rIns="0" bIns="0" rtlCol="0" vert="horz">
            <a:spAutoFit/>
          </a:bodyPr>
          <a:lstStyle/>
          <a:p>
            <a:pPr marL="0" marR="0">
              <a:lnSpc>
                <a:spcPts val="1591"/>
              </a:lnSpc>
              <a:spcBef>
                <a:spcPts val="0"/>
              </a:spcBef>
              <a:spcAft>
                <a:spcPts val="0"/>
              </a:spcAft>
            </a:pPr>
            <a:r>
              <a:rPr dirty="0" sz="1000" spc="-73">
                <a:solidFill>
                  <a:srgbClr val="221e1f"/>
                </a:solidFill>
                <a:latin typeface="UDHRCB+TBUDGoStd-SuperLight"/>
                <a:cs typeface="UDHRCB+TBUDGoStd-SuperLight"/>
              </a:rPr>
              <a:t>•..使用する際は素足になって、左右の足裏（またはふくらはぎ）を本品のフッ</a:t>
            </a:r>
          </a:p>
          <a:p>
            <a:pPr marL="80009" marR="0">
              <a:lnSpc>
                <a:spcPts val="1500"/>
              </a:lnSpc>
              <a:spcBef>
                <a:spcPts val="0"/>
              </a:spcBef>
              <a:spcAft>
                <a:spcPts val="0"/>
              </a:spcAft>
            </a:pPr>
            <a:r>
              <a:rPr dirty="0" sz="1000" spc="-88">
                <a:solidFill>
                  <a:srgbClr val="221e1f"/>
                </a:solidFill>
                <a:latin typeface="UDHRCB+TBUDGoStd-SuperLight"/>
                <a:cs typeface="UDHRCB+TBUDGoStd-SuperLight"/>
              </a:rPr>
              <a:t>トパッドに密</a:t>
            </a:r>
            <a:r>
              <a:rPr dirty="0" sz="1000" spc="-250">
                <a:solidFill>
                  <a:srgbClr val="221e1f"/>
                </a:solidFill>
                <a:latin typeface="Times New Roman"/>
                <a:cs typeface="Times New Roman"/>
              </a:rPr>
              <a:t> </a:t>
            </a:r>
            <a:r>
              <a:rPr dirty="0" sz="1000" spc="-46">
                <a:solidFill>
                  <a:srgbClr val="221e1f"/>
                </a:solidFill>
                <a:latin typeface="UDHRCB+TBUDGoStd-SuperLight"/>
                <a:cs typeface="UDHRCB+TBUDGoStd-SuperLight"/>
              </a:rPr>
              <a:t>着させてください。</a:t>
            </a:r>
            <a:r>
              <a:rPr dirty="0" sz="1000" spc="-230">
                <a:solidFill>
                  <a:srgbClr val="221e1f"/>
                </a:solidFill>
                <a:latin typeface="Times New Roman"/>
                <a:cs typeface="Times New Roman"/>
              </a:rPr>
              <a:t> </a:t>
            </a:r>
            <a:r>
              <a:rPr dirty="0" sz="1000" spc="-116">
                <a:solidFill>
                  <a:srgbClr val="221e1f"/>
                </a:solidFill>
                <a:latin typeface="UDHRCB+TBUDGoStd-SuperLight"/>
                <a:cs typeface="UDHRCB+TBUDGoStd-SuperLight"/>
              </a:rPr>
              <a:t>フットパッドと足</a:t>
            </a:r>
            <a:r>
              <a:rPr dirty="0" sz="1000" spc="-250">
                <a:solidFill>
                  <a:srgbClr val="221e1f"/>
                </a:solidFill>
                <a:latin typeface="Times New Roman"/>
                <a:cs typeface="Times New Roman"/>
              </a:rPr>
              <a:t> </a:t>
            </a:r>
            <a:r>
              <a:rPr dirty="0" sz="1000" spc="-79">
                <a:solidFill>
                  <a:srgbClr val="221e1f"/>
                </a:solidFill>
                <a:latin typeface="UDHRCB+TBUDGoStd-SuperLight"/>
                <a:cs typeface="UDHRCB+TBUDGoStd-SuperLight"/>
              </a:rPr>
              <a:t>裏（またはふくらはぎ）</a:t>
            </a:r>
          </a:p>
          <a:p>
            <a:pPr marL="97790" marR="0">
              <a:lnSpc>
                <a:spcPts val="1500"/>
              </a:lnSpc>
              <a:spcBef>
                <a:spcPts val="0"/>
              </a:spcBef>
              <a:spcAft>
                <a:spcPts val="0"/>
              </a:spcAft>
            </a:pPr>
            <a:r>
              <a:rPr dirty="0" sz="1000" spc="-45">
                <a:solidFill>
                  <a:srgbClr val="221e1f"/>
                </a:solidFill>
                <a:latin typeface="UDHRCB+TBUDGoStd-SuperLight"/>
                <a:cs typeface="UDHRCB+TBUDGoStd-SuperLight"/>
              </a:rPr>
              <a:t>の触れる面積が少ないと、電気が均一に流れないため、刺激を強く感じた</a:t>
            </a:r>
          </a:p>
          <a:p>
            <a:pPr marL="90170" marR="0">
              <a:lnSpc>
                <a:spcPts val="1500"/>
              </a:lnSpc>
              <a:spcBef>
                <a:spcPts val="0"/>
              </a:spcBef>
              <a:spcAft>
                <a:spcPts val="0"/>
              </a:spcAft>
            </a:pPr>
            <a:r>
              <a:rPr dirty="0" sz="1000" spc="-68">
                <a:solidFill>
                  <a:srgbClr val="221e1f"/>
                </a:solidFill>
                <a:latin typeface="UDHRCB+TBUDGoStd-SuperLight"/>
                <a:cs typeface="UDHRCB+TBUDGoStd-SuperLight"/>
              </a:rPr>
              <a:t>り痛みを感じたりすることがあります。</a:t>
            </a:r>
          </a:p>
          <a:p>
            <a:pPr marL="0" marR="0">
              <a:lnSpc>
                <a:spcPts val="1500"/>
              </a:lnSpc>
              <a:spcBef>
                <a:spcPts val="0"/>
              </a:spcBef>
              <a:spcAft>
                <a:spcPts val="0"/>
              </a:spcAft>
            </a:pPr>
            <a:r>
              <a:rPr dirty="0" sz="1000" spc="-35">
                <a:solidFill>
                  <a:srgbClr val="221e1f"/>
                </a:solidFill>
                <a:latin typeface="UDHRCB+TBUDGoStd-SuperLight"/>
                <a:cs typeface="UDHRCB+TBUDGoStd-SuperLight"/>
              </a:rPr>
              <a:t>•.本体の上に立たないでください。また本体のボタンに余計な荷重をかけ</a:t>
            </a:r>
          </a:p>
          <a:p>
            <a:pPr marL="87503" marR="0">
              <a:lnSpc>
                <a:spcPts val="1500"/>
              </a:lnSpc>
              <a:spcBef>
                <a:spcPts val="0"/>
              </a:spcBef>
              <a:spcAft>
                <a:spcPts val="0"/>
              </a:spcAft>
            </a:pPr>
            <a:r>
              <a:rPr dirty="0" sz="1000" spc="-47">
                <a:solidFill>
                  <a:srgbClr val="221e1f"/>
                </a:solidFill>
                <a:latin typeface="UDHRCB+TBUDGoStd-SuperLight"/>
                <a:cs typeface="UDHRCB+TBUDGoStd-SuperLight"/>
              </a:rPr>
              <a:t>ないでください。</a:t>
            </a:r>
          </a:p>
        </p:txBody>
      </p:sp>
      <p:sp>
        <p:nvSpPr>
          <p:cNvPr id="9" name="object 9"/>
          <p:cNvSpPr txBox="1"/>
          <p:nvPr/>
        </p:nvSpPr>
        <p:spPr>
          <a:xfrm>
            <a:off x="5869709" y="2248207"/>
            <a:ext cx="3289300" cy="707250"/>
          </a:xfrm>
          <a:prstGeom prst="rect">
            <a:avLst/>
          </a:prstGeom>
        </p:spPr>
        <p:txBody>
          <a:bodyPr wrap="square" lIns="0" tIns="0" rIns="0" bIns="0" rtlCol="0" vert="horz">
            <a:spAutoFit/>
          </a:bodyPr>
          <a:lstStyle/>
          <a:p>
            <a:pPr marL="165" marR="0">
              <a:lnSpc>
                <a:spcPts val="2068"/>
              </a:lnSpc>
              <a:spcBef>
                <a:spcPts val="0"/>
              </a:spcBef>
              <a:spcAft>
                <a:spcPts val="0"/>
              </a:spcAft>
            </a:pPr>
            <a:r>
              <a:rPr dirty="0" sz="1300" spc="-79">
                <a:solidFill>
                  <a:srgbClr val="221e1f"/>
                </a:solidFill>
                <a:latin typeface="UDHRCB+TBUDGoStd-SuperLight"/>
                <a:cs typeface="UDHRCB+TBUDGoStd-SuperLight"/>
              </a:rPr>
              <a:t>畳や床の傷つきや本体の滑りを防ぐため、</a:t>
            </a:r>
          </a:p>
          <a:p>
            <a:pPr marL="0" marR="0">
              <a:lnSpc>
                <a:spcPts val="1600"/>
              </a:lnSpc>
              <a:spcBef>
                <a:spcPts val="0"/>
              </a:spcBef>
              <a:spcAft>
                <a:spcPts val="0"/>
              </a:spcAft>
            </a:pPr>
            <a:r>
              <a:rPr dirty="0" sz="1300" spc="-103">
                <a:solidFill>
                  <a:srgbClr val="221e1f"/>
                </a:solidFill>
                <a:latin typeface="UDHRCB+TBUDGoStd-SuperLight"/>
                <a:cs typeface="UDHRCB+TBUDGoStd-SuperLight"/>
              </a:rPr>
              <a:t>本品は必ず専用マットなどを敷いた上で</a:t>
            </a:r>
          </a:p>
          <a:p>
            <a:pPr marL="330" marR="0">
              <a:lnSpc>
                <a:spcPts val="1600"/>
              </a:lnSpc>
              <a:spcBef>
                <a:spcPts val="0"/>
              </a:spcBef>
              <a:spcAft>
                <a:spcPts val="0"/>
              </a:spcAft>
            </a:pPr>
            <a:r>
              <a:rPr dirty="0" sz="1300">
                <a:solidFill>
                  <a:srgbClr val="221e1f"/>
                </a:solidFill>
                <a:latin typeface="UDHRCB+TBUDGoStd-SuperLight"/>
                <a:cs typeface="UDHRCB+TBUDGoStd-SuperLight"/>
              </a:rPr>
              <a:t>使</a:t>
            </a:r>
            <a:r>
              <a:rPr dirty="0" sz="1300" spc="-345">
                <a:solidFill>
                  <a:srgbClr val="221e1f"/>
                </a:solidFill>
                <a:latin typeface="Times New Roman"/>
                <a:cs typeface="Times New Roman"/>
              </a:rPr>
              <a:t> </a:t>
            </a:r>
            <a:r>
              <a:rPr dirty="0" sz="1300" spc="-134">
                <a:solidFill>
                  <a:srgbClr val="221e1f"/>
                </a:solidFill>
                <a:latin typeface="UDHRCB+TBUDGoStd-SuperLight"/>
                <a:cs typeface="UDHRCB+TBUDGoStd-SuperLight"/>
              </a:rPr>
              <a:t>用してください。</a:t>
            </a:r>
          </a:p>
        </p:txBody>
      </p:sp>
      <p:sp>
        <p:nvSpPr>
          <p:cNvPr id="10" name="object 10"/>
          <p:cNvSpPr txBox="1"/>
          <p:nvPr/>
        </p:nvSpPr>
        <p:spPr>
          <a:xfrm>
            <a:off x="5869874" y="2893913"/>
            <a:ext cx="3289300" cy="300774"/>
          </a:xfrm>
          <a:prstGeom prst="rect">
            <a:avLst/>
          </a:prstGeom>
        </p:spPr>
        <p:txBody>
          <a:bodyPr wrap="square" lIns="0" tIns="0" rIns="0" bIns="0" rtlCol="0" vert="horz">
            <a:spAutoFit/>
          </a:bodyPr>
          <a:lstStyle/>
          <a:p>
            <a:pPr marL="0" marR="0">
              <a:lnSpc>
                <a:spcPts val="2068"/>
              </a:lnSpc>
              <a:spcBef>
                <a:spcPts val="0"/>
              </a:spcBef>
              <a:spcAft>
                <a:spcPts val="0"/>
              </a:spcAft>
            </a:pPr>
            <a:r>
              <a:rPr dirty="0" sz="1300" spc="-149">
                <a:solidFill>
                  <a:srgbClr val="221e1f"/>
                </a:solidFill>
                <a:latin typeface="UDHRCB+TBUDGoStd-SuperLight"/>
                <a:cs typeface="UDHRCB+TBUDGoStd-SuperLight"/>
              </a:rPr>
              <a:t>専用マットなどを敷くことで、本体底面の</a:t>
            </a:r>
          </a:p>
        </p:txBody>
      </p:sp>
      <p:sp>
        <p:nvSpPr>
          <p:cNvPr id="11" name="object 11"/>
          <p:cNvSpPr txBox="1"/>
          <p:nvPr/>
        </p:nvSpPr>
        <p:spPr>
          <a:xfrm>
            <a:off x="5870039" y="3097151"/>
            <a:ext cx="2959100" cy="300774"/>
          </a:xfrm>
          <a:prstGeom prst="rect">
            <a:avLst/>
          </a:prstGeom>
        </p:spPr>
        <p:txBody>
          <a:bodyPr wrap="square" lIns="0" tIns="0" rIns="0" bIns="0" rtlCol="0" vert="horz">
            <a:spAutoFit/>
          </a:bodyPr>
          <a:lstStyle/>
          <a:p>
            <a:pPr marL="0" marR="0">
              <a:lnSpc>
                <a:spcPts val="2068"/>
              </a:lnSpc>
              <a:spcBef>
                <a:spcPts val="0"/>
              </a:spcBef>
              <a:spcAft>
                <a:spcPts val="0"/>
              </a:spcAft>
            </a:pPr>
            <a:r>
              <a:rPr dirty="0" sz="1300" spc="-108">
                <a:solidFill>
                  <a:srgbClr val="221e1f"/>
                </a:solidFill>
                <a:latin typeface="UDHRCB+TBUDGoStd-SuperLight"/>
                <a:cs typeface="UDHRCB+TBUDGoStd-SuperLight"/>
              </a:rPr>
              <a:t>傷や汚れなども防ぐことができます。</a:t>
            </a:r>
          </a:p>
        </p:txBody>
      </p:sp>
      <p:sp>
        <p:nvSpPr>
          <p:cNvPr id="12" name="object 12"/>
          <p:cNvSpPr txBox="1"/>
          <p:nvPr/>
        </p:nvSpPr>
        <p:spPr>
          <a:xfrm>
            <a:off x="781199" y="3365333"/>
            <a:ext cx="4061459" cy="430657"/>
          </a:xfrm>
          <a:prstGeom prst="rect">
            <a:avLst/>
          </a:prstGeom>
        </p:spPr>
        <p:txBody>
          <a:bodyPr wrap="square" lIns="0" tIns="0" rIns="0" bIns="0" rtlCol="0" vert="horz">
            <a:spAutoFit/>
          </a:bodyPr>
          <a:lstStyle/>
          <a:p>
            <a:pPr marL="0" marR="0">
              <a:lnSpc>
                <a:spcPts val="1591"/>
              </a:lnSpc>
              <a:spcBef>
                <a:spcPts val="0"/>
              </a:spcBef>
              <a:spcAft>
                <a:spcPts val="0"/>
              </a:spcAft>
            </a:pPr>
            <a:r>
              <a:rPr dirty="0" sz="1000" spc="-17">
                <a:solidFill>
                  <a:srgbClr val="221e1f"/>
                </a:solidFill>
                <a:latin typeface="UDHRCB+TBUDGoStd-SuperLight"/>
                <a:cs typeface="UDHRCB+TBUDGoStd-SuperLight"/>
              </a:rPr>
              <a:t>•.下半身に本品以外のEMS機器を同時に使用しないでください。</a:t>
            </a:r>
          </a:p>
          <a:p>
            <a:pPr marL="0" marR="0">
              <a:lnSpc>
                <a:spcPts val="1500"/>
              </a:lnSpc>
              <a:spcBef>
                <a:spcPts val="0"/>
              </a:spcBef>
              <a:spcAft>
                <a:spcPts val="0"/>
              </a:spcAft>
            </a:pPr>
            <a:r>
              <a:rPr dirty="0" sz="1000" spc="-65">
                <a:solidFill>
                  <a:srgbClr val="221e1f"/>
                </a:solidFill>
                <a:latin typeface="UDHRCB+TBUDGoStd-SuperLight"/>
                <a:cs typeface="UDHRCB+TBUDGoStd-SuperLight"/>
              </a:rPr>
              <a:t>•.ご使用前にフットパッドに傷や破損がないか、確認してください。</a:t>
            </a:r>
          </a:p>
        </p:txBody>
      </p:sp>
      <p:sp>
        <p:nvSpPr>
          <p:cNvPr id="13" name="object 13"/>
          <p:cNvSpPr txBox="1"/>
          <p:nvPr/>
        </p:nvSpPr>
        <p:spPr>
          <a:xfrm>
            <a:off x="5870699" y="3386537"/>
            <a:ext cx="4442460" cy="430657"/>
          </a:xfrm>
          <a:prstGeom prst="rect">
            <a:avLst/>
          </a:prstGeom>
        </p:spPr>
        <p:txBody>
          <a:bodyPr wrap="square" lIns="0" tIns="0" rIns="0" bIns="0" rtlCol="0" vert="horz">
            <a:spAutoFit/>
          </a:bodyPr>
          <a:lstStyle/>
          <a:p>
            <a:pPr marL="0" marR="0">
              <a:lnSpc>
                <a:spcPts val="1591"/>
              </a:lnSpc>
              <a:spcBef>
                <a:spcPts val="0"/>
              </a:spcBef>
              <a:spcAft>
                <a:spcPts val="0"/>
              </a:spcAft>
            </a:pPr>
            <a:r>
              <a:rPr dirty="0" sz="1000" spc="-50">
                <a:solidFill>
                  <a:srgbClr val="221e1f"/>
                </a:solidFill>
                <a:latin typeface="UDHRCB+TBUDGoStd-SuperLight"/>
                <a:cs typeface="UDHRCB+TBUDGoStd-SuperLight"/>
              </a:rPr>
              <a:t>•.専用マット以外の敷き物を使用する場合、濃い色や色落ちしやすいものは</a:t>
            </a:r>
          </a:p>
          <a:p>
            <a:pPr marL="90042" marR="0">
              <a:lnSpc>
                <a:spcPts val="1500"/>
              </a:lnSpc>
              <a:spcBef>
                <a:spcPts val="0"/>
              </a:spcBef>
              <a:spcAft>
                <a:spcPts val="0"/>
              </a:spcAft>
            </a:pPr>
            <a:r>
              <a:rPr dirty="0" sz="1000" spc="-50">
                <a:solidFill>
                  <a:srgbClr val="221e1f"/>
                </a:solidFill>
                <a:latin typeface="UDHRCB+TBUDGoStd-SuperLight"/>
                <a:cs typeface="UDHRCB+TBUDGoStd-SuperLight"/>
              </a:rPr>
              <a:t>本体へ色移りすることがありますが、品質上の問題はございません。</a:t>
            </a:r>
          </a:p>
        </p:txBody>
      </p:sp>
      <p:sp>
        <p:nvSpPr>
          <p:cNvPr id="14" name="object 14"/>
          <p:cNvSpPr txBox="1"/>
          <p:nvPr/>
        </p:nvSpPr>
        <p:spPr>
          <a:xfrm>
            <a:off x="10558500" y="3509892"/>
            <a:ext cx="342900" cy="347091"/>
          </a:xfrm>
          <a:prstGeom prst="rect">
            <a:avLst/>
          </a:prstGeom>
        </p:spPr>
        <p:txBody>
          <a:bodyPr wrap="square" lIns="0" tIns="0" rIns="0" bIns="0" rtlCol="0" vert="horz">
            <a:spAutoFit/>
          </a:bodyPr>
          <a:lstStyle/>
          <a:p>
            <a:pPr marL="0" marR="0">
              <a:lnSpc>
                <a:spcPts val="2433"/>
              </a:lnSpc>
              <a:spcBef>
                <a:spcPts val="0"/>
              </a:spcBef>
              <a:spcAft>
                <a:spcPts val="0"/>
              </a:spcAft>
            </a:pPr>
            <a:r>
              <a:rPr dirty="0" sz="1500">
                <a:solidFill>
                  <a:srgbClr val="221e1f"/>
                </a:solidFill>
                <a:latin typeface="AOGMID+TBUDGoStd-Regular"/>
                <a:cs typeface="AOGMID+TBUDGoStd-Regular"/>
              </a:rPr>
              <a:t>使</a:t>
            </a:r>
          </a:p>
        </p:txBody>
      </p:sp>
      <p:sp>
        <p:nvSpPr>
          <p:cNvPr id="15" name="object 15"/>
          <p:cNvSpPr txBox="1"/>
          <p:nvPr/>
        </p:nvSpPr>
        <p:spPr>
          <a:xfrm>
            <a:off x="1117763" y="4121116"/>
            <a:ext cx="3962400" cy="354139"/>
          </a:xfrm>
          <a:prstGeom prst="rect">
            <a:avLst/>
          </a:prstGeom>
        </p:spPr>
        <p:txBody>
          <a:bodyPr wrap="square" lIns="0" tIns="0" rIns="0" bIns="0" rtlCol="0" vert="horz">
            <a:spAutoFit/>
          </a:bodyPr>
          <a:lstStyle/>
          <a:p>
            <a:pPr marL="0" marR="0">
              <a:lnSpc>
                <a:spcPts val="2488"/>
              </a:lnSpc>
              <a:spcBef>
                <a:spcPts val="0"/>
              </a:spcBef>
              <a:spcAft>
                <a:spcPts val="0"/>
              </a:spcAft>
            </a:pPr>
            <a:r>
              <a:rPr dirty="0" sz="1500" spc="-41">
                <a:solidFill>
                  <a:srgbClr val="221e1f"/>
                </a:solidFill>
                <a:latin typeface="JNVHJI+TBUDGoStd-Bold"/>
                <a:cs typeface="JNVHJI+TBUDGoStd-Bold"/>
              </a:rPr>
              <a:t>使用中は、次の注意事項を守ってください。</a:t>
            </a:r>
          </a:p>
        </p:txBody>
      </p:sp>
      <p:sp>
        <p:nvSpPr>
          <p:cNvPr id="16" name="object 16"/>
          <p:cNvSpPr txBox="1"/>
          <p:nvPr/>
        </p:nvSpPr>
        <p:spPr>
          <a:xfrm>
            <a:off x="781199" y="4440385"/>
            <a:ext cx="2156460" cy="240157"/>
          </a:xfrm>
          <a:prstGeom prst="rect">
            <a:avLst/>
          </a:prstGeom>
        </p:spPr>
        <p:txBody>
          <a:bodyPr wrap="square" lIns="0" tIns="0" rIns="0" bIns="0" rtlCol="0" vert="horz">
            <a:spAutoFit/>
          </a:bodyPr>
          <a:lstStyle/>
          <a:p>
            <a:pPr marL="0" marR="0">
              <a:lnSpc>
                <a:spcPts val="1591"/>
              </a:lnSpc>
              <a:spcBef>
                <a:spcPts val="0"/>
              </a:spcBef>
              <a:spcAft>
                <a:spcPts val="0"/>
              </a:spcAft>
            </a:pPr>
            <a:r>
              <a:rPr dirty="0" sz="1000" spc="-64">
                <a:solidFill>
                  <a:srgbClr val="221e1f"/>
                </a:solidFill>
                <a:latin typeface="UDHRCB+TBUDGoStd-SuperLight"/>
                <a:cs typeface="UDHRCB+TBUDGoStd-SuperLight"/>
              </a:rPr>
              <a:t>•.使用中は絶対に手でフットパッド</a:t>
            </a:r>
          </a:p>
        </p:txBody>
      </p:sp>
      <p:sp>
        <p:nvSpPr>
          <p:cNvPr id="17" name="object 17"/>
          <p:cNvSpPr txBox="1"/>
          <p:nvPr/>
        </p:nvSpPr>
        <p:spPr>
          <a:xfrm>
            <a:off x="868702" y="4630885"/>
            <a:ext cx="2057400" cy="240157"/>
          </a:xfrm>
          <a:prstGeom prst="rect">
            <a:avLst/>
          </a:prstGeom>
        </p:spPr>
        <p:txBody>
          <a:bodyPr wrap="square" lIns="0" tIns="0" rIns="0" bIns="0" rtlCol="0" vert="horz">
            <a:spAutoFit/>
          </a:bodyPr>
          <a:lstStyle/>
          <a:p>
            <a:pPr marL="0" marR="0">
              <a:lnSpc>
                <a:spcPts val="1591"/>
              </a:lnSpc>
              <a:spcBef>
                <a:spcPts val="0"/>
              </a:spcBef>
              <a:spcAft>
                <a:spcPts val="0"/>
              </a:spcAft>
            </a:pPr>
            <a:r>
              <a:rPr dirty="0" sz="1000" spc="-31">
                <a:solidFill>
                  <a:srgbClr val="221e1f"/>
                </a:solidFill>
                <a:latin typeface="UDHRCB+TBUDGoStd-SuperLight"/>
                <a:cs typeface="UDHRCB+TBUDGoStd-SuperLight"/>
              </a:rPr>
              <a:t>を触らないでください。強い刺激</a:t>
            </a:r>
          </a:p>
        </p:txBody>
      </p:sp>
      <p:sp>
        <p:nvSpPr>
          <p:cNvPr id="18" name="object 18"/>
          <p:cNvSpPr txBox="1"/>
          <p:nvPr/>
        </p:nvSpPr>
        <p:spPr>
          <a:xfrm>
            <a:off x="867432" y="4821385"/>
            <a:ext cx="2057400" cy="240157"/>
          </a:xfrm>
          <a:prstGeom prst="rect">
            <a:avLst/>
          </a:prstGeom>
        </p:spPr>
        <p:txBody>
          <a:bodyPr wrap="square" lIns="0" tIns="0" rIns="0" bIns="0" rtlCol="0" vert="horz">
            <a:spAutoFit/>
          </a:bodyPr>
          <a:lstStyle/>
          <a:p>
            <a:pPr marL="0" marR="0">
              <a:lnSpc>
                <a:spcPts val="1591"/>
              </a:lnSpc>
              <a:spcBef>
                <a:spcPts val="0"/>
              </a:spcBef>
              <a:spcAft>
                <a:spcPts val="0"/>
              </a:spcAft>
            </a:pPr>
            <a:r>
              <a:rPr dirty="0" sz="1000" spc="-68">
                <a:solidFill>
                  <a:srgbClr val="221e1f"/>
                </a:solidFill>
                <a:latin typeface="UDHRCB+TBUDGoStd-SuperLight"/>
                <a:cs typeface="UDHRCB+TBUDGoStd-SuperLight"/>
              </a:rPr>
              <a:t>により、事故や身体のトラブルの</a:t>
            </a:r>
          </a:p>
        </p:txBody>
      </p:sp>
      <p:sp>
        <p:nvSpPr>
          <p:cNvPr id="19" name="object 19"/>
          <p:cNvSpPr txBox="1"/>
          <p:nvPr/>
        </p:nvSpPr>
        <p:spPr>
          <a:xfrm>
            <a:off x="868702" y="5011885"/>
            <a:ext cx="1295400" cy="240157"/>
          </a:xfrm>
          <a:prstGeom prst="rect">
            <a:avLst/>
          </a:prstGeom>
        </p:spPr>
        <p:txBody>
          <a:bodyPr wrap="square" lIns="0" tIns="0" rIns="0" bIns="0" rtlCol="0" vert="horz">
            <a:spAutoFit/>
          </a:bodyPr>
          <a:lstStyle/>
          <a:p>
            <a:pPr marL="0" marR="0">
              <a:lnSpc>
                <a:spcPts val="1591"/>
              </a:lnSpc>
              <a:spcBef>
                <a:spcPts val="0"/>
              </a:spcBef>
              <a:spcAft>
                <a:spcPts val="0"/>
              </a:spcAft>
            </a:pPr>
            <a:r>
              <a:rPr dirty="0" sz="1000" spc="-60">
                <a:solidFill>
                  <a:srgbClr val="221e1f"/>
                </a:solidFill>
                <a:latin typeface="UDHRCB+TBUDGoStd-SuperLight"/>
                <a:cs typeface="UDHRCB+TBUDGoStd-SuperLight"/>
              </a:rPr>
              <a:t>おそれがあります。</a:t>
            </a:r>
          </a:p>
        </p:txBody>
      </p:sp>
      <p:sp>
        <p:nvSpPr>
          <p:cNvPr id="20" name="object 20"/>
          <p:cNvSpPr txBox="1"/>
          <p:nvPr/>
        </p:nvSpPr>
        <p:spPr>
          <a:xfrm>
            <a:off x="780056" y="5202385"/>
            <a:ext cx="2156460" cy="240157"/>
          </a:xfrm>
          <a:prstGeom prst="rect">
            <a:avLst/>
          </a:prstGeom>
        </p:spPr>
        <p:txBody>
          <a:bodyPr wrap="square" lIns="0" tIns="0" rIns="0" bIns="0" rtlCol="0" vert="horz">
            <a:spAutoFit/>
          </a:bodyPr>
          <a:lstStyle/>
          <a:p>
            <a:pPr marL="0" marR="0">
              <a:lnSpc>
                <a:spcPts val="1591"/>
              </a:lnSpc>
              <a:spcBef>
                <a:spcPts val="0"/>
              </a:spcBef>
              <a:spcAft>
                <a:spcPts val="0"/>
              </a:spcAft>
            </a:pPr>
            <a:r>
              <a:rPr dirty="0" sz="1000" spc="-95">
                <a:solidFill>
                  <a:srgbClr val="221e1f"/>
                </a:solidFill>
                <a:latin typeface="UDHRCB+TBUDGoStd-SuperLight"/>
                <a:cs typeface="UDHRCB+TBUDGoStd-SuperLight"/>
              </a:rPr>
              <a:t>•.使用中は、足裏（またはふくらは</a:t>
            </a:r>
          </a:p>
        </p:txBody>
      </p:sp>
      <p:sp>
        <p:nvSpPr>
          <p:cNvPr id="21" name="object 21"/>
          <p:cNvSpPr txBox="1"/>
          <p:nvPr/>
        </p:nvSpPr>
        <p:spPr>
          <a:xfrm>
            <a:off x="868702" y="5392885"/>
            <a:ext cx="2184400" cy="240157"/>
          </a:xfrm>
          <a:prstGeom prst="rect">
            <a:avLst/>
          </a:prstGeom>
        </p:spPr>
        <p:txBody>
          <a:bodyPr wrap="square" lIns="0" tIns="0" rIns="0" bIns="0" rtlCol="0" vert="horz">
            <a:spAutoFit/>
          </a:bodyPr>
          <a:lstStyle/>
          <a:p>
            <a:pPr marL="0" marR="0">
              <a:lnSpc>
                <a:spcPts val="1591"/>
              </a:lnSpc>
              <a:spcBef>
                <a:spcPts val="0"/>
              </a:spcBef>
              <a:spcAft>
                <a:spcPts val="0"/>
              </a:spcAft>
            </a:pPr>
            <a:r>
              <a:rPr dirty="0" sz="1000">
                <a:solidFill>
                  <a:srgbClr val="221e1f"/>
                </a:solidFill>
                <a:latin typeface="UDHRCB+TBUDGoStd-SuperLight"/>
                <a:cs typeface="UDHRCB+TBUDGoStd-SuperLight"/>
              </a:rPr>
              <a:t>ぎ</a:t>
            </a:r>
            <a:r>
              <a:rPr dirty="0" sz="1000" spc="-271">
                <a:solidFill>
                  <a:srgbClr val="221e1f"/>
                </a:solidFill>
                <a:latin typeface="Times New Roman"/>
                <a:cs typeface="Times New Roman"/>
              </a:rPr>
              <a:t> </a:t>
            </a:r>
            <a:r>
              <a:rPr dirty="0" sz="1000" spc="-95">
                <a:solidFill>
                  <a:srgbClr val="221e1f"/>
                </a:solidFill>
                <a:latin typeface="UDHRCB+TBUDGoStd-SuperLight"/>
                <a:cs typeface="UDHRCB+TBUDGoStd-SuperLight"/>
              </a:rPr>
              <a:t>）以</a:t>
            </a:r>
            <a:r>
              <a:rPr dirty="0" sz="1000" spc="-256">
                <a:solidFill>
                  <a:srgbClr val="221e1f"/>
                </a:solidFill>
                <a:latin typeface="Times New Roman"/>
                <a:cs typeface="Times New Roman"/>
              </a:rPr>
              <a:t> </a:t>
            </a:r>
            <a:r>
              <a:rPr dirty="0" sz="1000" spc="-114">
                <a:solidFill>
                  <a:srgbClr val="221e1f"/>
                </a:solidFill>
                <a:latin typeface="UDHRCB+TBUDGoStd-SuperLight"/>
                <a:cs typeface="UDHRCB+TBUDGoStd-SuperLight"/>
              </a:rPr>
              <a:t>外でフットパッドを触らない</a:t>
            </a:r>
          </a:p>
        </p:txBody>
      </p:sp>
      <p:sp>
        <p:nvSpPr>
          <p:cNvPr id="22" name="object 22"/>
          <p:cNvSpPr txBox="1"/>
          <p:nvPr/>
        </p:nvSpPr>
        <p:spPr>
          <a:xfrm>
            <a:off x="865019" y="5583385"/>
            <a:ext cx="914400" cy="240157"/>
          </a:xfrm>
          <a:prstGeom prst="rect">
            <a:avLst/>
          </a:prstGeom>
        </p:spPr>
        <p:txBody>
          <a:bodyPr wrap="square" lIns="0" tIns="0" rIns="0" bIns="0" rtlCol="0" vert="horz">
            <a:spAutoFit/>
          </a:bodyPr>
          <a:lstStyle/>
          <a:p>
            <a:pPr marL="0" marR="0">
              <a:lnSpc>
                <a:spcPts val="1591"/>
              </a:lnSpc>
              <a:spcBef>
                <a:spcPts val="0"/>
              </a:spcBef>
              <a:spcAft>
                <a:spcPts val="0"/>
              </a:spcAft>
            </a:pPr>
            <a:r>
              <a:rPr dirty="0" sz="1000" spc="-71">
                <a:solidFill>
                  <a:srgbClr val="221e1f"/>
                </a:solidFill>
                <a:latin typeface="UDHRCB+TBUDGoStd-SuperLight"/>
                <a:cs typeface="UDHRCB+TBUDGoStd-SuperLight"/>
              </a:rPr>
              <a:t>でください。</a:t>
            </a:r>
          </a:p>
        </p:txBody>
      </p:sp>
      <p:sp>
        <p:nvSpPr>
          <p:cNvPr id="23" name="object 23"/>
          <p:cNvSpPr txBox="1"/>
          <p:nvPr/>
        </p:nvSpPr>
        <p:spPr>
          <a:xfrm>
            <a:off x="781326" y="5773885"/>
            <a:ext cx="4442460" cy="430657"/>
          </a:xfrm>
          <a:prstGeom prst="rect">
            <a:avLst/>
          </a:prstGeom>
        </p:spPr>
        <p:txBody>
          <a:bodyPr wrap="square" lIns="0" tIns="0" rIns="0" bIns="0" rtlCol="0" vert="horz">
            <a:spAutoFit/>
          </a:bodyPr>
          <a:lstStyle/>
          <a:p>
            <a:pPr marL="0" marR="0">
              <a:lnSpc>
                <a:spcPts val="1591"/>
              </a:lnSpc>
              <a:spcBef>
                <a:spcPts val="0"/>
              </a:spcBef>
              <a:spcAft>
                <a:spcPts val="0"/>
              </a:spcAft>
            </a:pPr>
            <a:r>
              <a:rPr dirty="0" sz="1000" spc="-62">
                <a:solidFill>
                  <a:srgbClr val="221e1f"/>
                </a:solidFill>
                <a:latin typeface="UDHRCB+TBUDGoStd-SuperLight"/>
                <a:cs typeface="UDHRCB+TBUDGoStd-SuperLight"/>
              </a:rPr>
              <a:t>•.使用中は、下腿（ひざ～つま先）に触らないでください。</a:t>
            </a:r>
            <a:r>
              <a:rPr dirty="0" sz="1000" spc="-150">
                <a:solidFill>
                  <a:srgbClr val="221e1f"/>
                </a:solidFill>
                <a:latin typeface="Times New Roman"/>
                <a:cs typeface="Times New Roman"/>
              </a:rPr>
              <a:t> </a:t>
            </a:r>
            <a:r>
              <a:rPr dirty="0" sz="1000" spc="-17">
                <a:solidFill>
                  <a:srgbClr val="221e1f"/>
                </a:solidFill>
                <a:latin typeface="UDHRCB+TBUDGoStd-SuperLight"/>
                <a:cs typeface="UDHRCB+TBUDGoStd-SuperLight"/>
              </a:rPr>
              <a:t>思わぬ刺激を感</a:t>
            </a:r>
          </a:p>
          <a:p>
            <a:pPr marL="79882" marR="0">
              <a:lnSpc>
                <a:spcPts val="1500"/>
              </a:lnSpc>
              <a:spcBef>
                <a:spcPts val="0"/>
              </a:spcBef>
              <a:spcAft>
                <a:spcPts val="0"/>
              </a:spcAft>
            </a:pPr>
            <a:r>
              <a:rPr dirty="0" sz="1000" spc="-74">
                <a:solidFill>
                  <a:srgbClr val="221e1f"/>
                </a:solidFill>
                <a:latin typeface="UDHRCB+TBUDGoStd-SuperLight"/>
                <a:cs typeface="UDHRCB+TBUDGoStd-SuperLight"/>
              </a:rPr>
              <a:t>じることがあります。</a:t>
            </a:r>
          </a:p>
        </p:txBody>
      </p:sp>
      <p:sp>
        <p:nvSpPr>
          <p:cNvPr id="24" name="object 24"/>
          <p:cNvSpPr txBox="1"/>
          <p:nvPr/>
        </p:nvSpPr>
        <p:spPr>
          <a:xfrm>
            <a:off x="779040" y="6154885"/>
            <a:ext cx="4696460" cy="811656"/>
          </a:xfrm>
          <a:prstGeom prst="rect">
            <a:avLst/>
          </a:prstGeom>
        </p:spPr>
        <p:txBody>
          <a:bodyPr wrap="square" lIns="0" tIns="0" rIns="0" bIns="0" rtlCol="0" vert="horz">
            <a:spAutoFit/>
          </a:bodyPr>
          <a:lstStyle/>
          <a:p>
            <a:pPr marL="0" marR="0">
              <a:lnSpc>
                <a:spcPts val="1591"/>
              </a:lnSpc>
              <a:spcBef>
                <a:spcPts val="0"/>
              </a:spcBef>
              <a:spcAft>
                <a:spcPts val="0"/>
              </a:spcAft>
            </a:pPr>
            <a:r>
              <a:rPr dirty="0" sz="1000">
                <a:solidFill>
                  <a:srgbClr val="221e1f"/>
                </a:solidFill>
                <a:latin typeface="UDHRCB+TBUDGoStd-SuperLight"/>
                <a:cs typeface="UDHRCB+TBUDGoStd-SuperLight"/>
              </a:rPr>
              <a:t>•</a:t>
            </a:r>
            <a:r>
              <a:rPr dirty="0" sz="1000" spc="-268">
                <a:solidFill>
                  <a:srgbClr val="221e1f"/>
                </a:solidFill>
                <a:latin typeface="Times New Roman"/>
                <a:cs typeface="Times New Roman"/>
              </a:rPr>
              <a:t> </a:t>
            </a:r>
            <a:r>
              <a:rPr dirty="0" sz="1000" spc="-19">
                <a:solidFill>
                  <a:srgbClr val="221e1f"/>
                </a:solidFill>
                <a:latin typeface="UDHRCB+TBUDGoStd-SuperLight"/>
                <a:cs typeface="UDHRCB+TBUDGoStd-SuperLight"/>
              </a:rPr>
              <a:t>.使</a:t>
            </a:r>
            <a:r>
              <a:rPr dirty="0" sz="1000" spc="-265">
                <a:solidFill>
                  <a:srgbClr val="221e1f"/>
                </a:solidFill>
                <a:latin typeface="Times New Roman"/>
                <a:cs typeface="Times New Roman"/>
              </a:rPr>
              <a:t> </a:t>
            </a:r>
            <a:r>
              <a:rPr dirty="0" sz="1000" spc="-128">
                <a:solidFill>
                  <a:srgbClr val="221e1f"/>
                </a:solidFill>
                <a:latin typeface="UDHRCB+TBUDGoStd-SuperLight"/>
                <a:cs typeface="UDHRCB+TBUDGoStd-SuperLight"/>
              </a:rPr>
              <a:t>用中にスマートフォンや電</a:t>
            </a:r>
            <a:r>
              <a:rPr dirty="0" sz="1000" spc="-261">
                <a:solidFill>
                  <a:srgbClr val="221e1f"/>
                </a:solidFill>
                <a:latin typeface="Times New Roman"/>
                <a:cs typeface="Times New Roman"/>
              </a:rPr>
              <a:t> </a:t>
            </a:r>
            <a:r>
              <a:rPr dirty="0" sz="1000">
                <a:solidFill>
                  <a:srgbClr val="221e1f"/>
                </a:solidFill>
                <a:latin typeface="UDHRCB+TBUDGoStd-SuperLight"/>
                <a:cs typeface="UDHRCB+TBUDGoStd-SuperLight"/>
              </a:rPr>
              <a:t>子</a:t>
            </a:r>
            <a:r>
              <a:rPr dirty="0" sz="1000" spc="-259">
                <a:solidFill>
                  <a:srgbClr val="221e1f"/>
                </a:solidFill>
                <a:latin typeface="Times New Roman"/>
                <a:cs typeface="Times New Roman"/>
              </a:rPr>
              <a:t> </a:t>
            </a:r>
            <a:r>
              <a:rPr dirty="0" sz="1000">
                <a:solidFill>
                  <a:srgbClr val="221e1f"/>
                </a:solidFill>
                <a:latin typeface="UDHRCB+TBUDGoStd-SuperLight"/>
                <a:cs typeface="UDHRCB+TBUDGoStd-SuperLight"/>
              </a:rPr>
              <a:t>機</a:t>
            </a:r>
            <a:r>
              <a:rPr dirty="0" sz="1000" spc="-261">
                <a:solidFill>
                  <a:srgbClr val="221e1f"/>
                </a:solidFill>
                <a:latin typeface="Times New Roman"/>
                <a:cs typeface="Times New Roman"/>
              </a:rPr>
              <a:t> </a:t>
            </a:r>
            <a:r>
              <a:rPr dirty="0" sz="1000" spc="-14">
                <a:solidFill>
                  <a:srgbClr val="221e1f"/>
                </a:solidFill>
                <a:latin typeface="UDHRCB+TBUDGoStd-SuperLight"/>
                <a:cs typeface="UDHRCB+TBUDGoStd-SuperLight"/>
              </a:rPr>
              <a:t>器が</a:t>
            </a:r>
            <a:r>
              <a:rPr dirty="0" sz="1000" spc="-264">
                <a:solidFill>
                  <a:srgbClr val="221e1f"/>
                </a:solidFill>
                <a:latin typeface="Times New Roman"/>
                <a:cs typeface="Times New Roman"/>
              </a:rPr>
              <a:t> </a:t>
            </a:r>
            <a:r>
              <a:rPr dirty="0" sz="1000">
                <a:solidFill>
                  <a:srgbClr val="221e1f"/>
                </a:solidFill>
                <a:latin typeface="UDHRCB+TBUDGoStd-SuperLight"/>
                <a:cs typeface="UDHRCB+TBUDGoStd-SuperLight"/>
              </a:rPr>
              <a:t>下</a:t>
            </a:r>
            <a:r>
              <a:rPr dirty="0" sz="1000" spc="-263">
                <a:solidFill>
                  <a:srgbClr val="221e1f"/>
                </a:solidFill>
                <a:latin typeface="Times New Roman"/>
                <a:cs typeface="Times New Roman"/>
              </a:rPr>
              <a:t> </a:t>
            </a:r>
            <a:r>
              <a:rPr dirty="0" sz="1000">
                <a:solidFill>
                  <a:srgbClr val="221e1f"/>
                </a:solidFill>
                <a:latin typeface="UDHRCB+TBUDGoStd-SuperLight"/>
                <a:cs typeface="UDHRCB+TBUDGoStd-SuperLight"/>
              </a:rPr>
              <a:t>半</a:t>
            </a:r>
            <a:r>
              <a:rPr dirty="0" sz="1000" spc="-264">
                <a:solidFill>
                  <a:srgbClr val="221e1f"/>
                </a:solidFill>
                <a:latin typeface="Times New Roman"/>
                <a:cs typeface="Times New Roman"/>
              </a:rPr>
              <a:t> </a:t>
            </a:r>
            <a:r>
              <a:rPr dirty="0" sz="1000" spc="-94">
                <a:solidFill>
                  <a:srgbClr val="221e1f"/>
                </a:solidFill>
                <a:latin typeface="UDHRCB+TBUDGoStd-SuperLight"/>
                <a:cs typeface="UDHRCB+TBUDGoStd-SuperLight"/>
              </a:rPr>
              <a:t>身に触れないようにしてください。</a:t>
            </a:r>
          </a:p>
          <a:p>
            <a:pPr marL="2413" marR="0">
              <a:lnSpc>
                <a:spcPts val="1500"/>
              </a:lnSpc>
              <a:spcBef>
                <a:spcPts val="0"/>
              </a:spcBef>
              <a:spcAft>
                <a:spcPts val="0"/>
              </a:spcAft>
            </a:pPr>
            <a:r>
              <a:rPr dirty="0" sz="1000" spc="-54">
                <a:solidFill>
                  <a:srgbClr val="221e1f"/>
                </a:solidFill>
                <a:latin typeface="UDHRCB+TBUDGoStd-SuperLight"/>
                <a:cs typeface="UDHRCB+TBUDGoStd-SuperLight"/>
              </a:rPr>
              <a:t>•.使用を中断する場合は、リモコンまたは本体のボタンで一時停止したあと</a:t>
            </a:r>
          </a:p>
          <a:p>
            <a:pPr marL="82295" marR="0">
              <a:lnSpc>
                <a:spcPts val="1500"/>
              </a:lnSpc>
              <a:spcBef>
                <a:spcPts val="0"/>
              </a:spcBef>
              <a:spcAft>
                <a:spcPts val="0"/>
              </a:spcAft>
            </a:pPr>
            <a:r>
              <a:rPr dirty="0" sz="1000" spc="-89">
                <a:solidFill>
                  <a:srgbClr val="221e1f"/>
                </a:solidFill>
                <a:latin typeface="UDHRCB+TBUDGoStd-SuperLight"/>
                <a:cs typeface="UDHRCB+TBUDGoStd-SuperLight"/>
              </a:rPr>
              <a:t>フットパッドから足を離してください</a:t>
            </a:r>
            <a:r>
              <a:rPr dirty="0" sz="1000" spc="-260">
                <a:solidFill>
                  <a:srgbClr val="221e1f"/>
                </a:solidFill>
                <a:latin typeface="Times New Roman"/>
                <a:cs typeface="Times New Roman"/>
              </a:rPr>
              <a:t> </a:t>
            </a:r>
            <a:r>
              <a:rPr dirty="0" sz="1000">
                <a:solidFill>
                  <a:srgbClr val="221e1f"/>
                </a:solidFill>
                <a:latin typeface="UDHRCB+TBUDGoStd-SuperLight"/>
                <a:cs typeface="UDHRCB+TBUDGoStd-SuperLight"/>
              </a:rPr>
              <a:t>。</a:t>
            </a:r>
            <a:r>
              <a:rPr dirty="0" sz="1000" spc="-250">
                <a:solidFill>
                  <a:srgbClr val="221e1f"/>
                </a:solidFill>
                <a:latin typeface="Times New Roman"/>
                <a:cs typeface="Times New Roman"/>
              </a:rPr>
              <a:t> </a:t>
            </a:r>
            <a:r>
              <a:rPr dirty="0" sz="1000" spc="-82">
                <a:solidFill>
                  <a:srgbClr val="221e1f"/>
                </a:solidFill>
                <a:latin typeface="UDHRCB+TBUDGoStd-SuperLight"/>
                <a:cs typeface="UDHRCB+TBUDGoStd-SuperLight"/>
              </a:rPr>
              <a:t>リモコンが</a:t>
            </a:r>
            <a:r>
              <a:rPr dirty="0" sz="1000" spc="-250">
                <a:solidFill>
                  <a:srgbClr val="221e1f"/>
                </a:solidFill>
                <a:latin typeface="Times New Roman"/>
                <a:cs typeface="Times New Roman"/>
              </a:rPr>
              <a:t> </a:t>
            </a:r>
            <a:r>
              <a:rPr dirty="0" sz="1000">
                <a:solidFill>
                  <a:srgbClr val="221e1f"/>
                </a:solidFill>
                <a:latin typeface="UDHRCB+TBUDGoStd-SuperLight"/>
                <a:cs typeface="UDHRCB+TBUDGoStd-SuperLight"/>
              </a:rPr>
              <a:t>作</a:t>
            </a:r>
            <a:r>
              <a:rPr dirty="0" sz="1000" spc="-250">
                <a:solidFill>
                  <a:srgbClr val="221e1f"/>
                </a:solidFill>
                <a:latin typeface="Times New Roman"/>
                <a:cs typeface="Times New Roman"/>
              </a:rPr>
              <a:t> </a:t>
            </a:r>
            <a:r>
              <a:rPr dirty="0" sz="1000" spc="-47">
                <a:solidFill>
                  <a:srgbClr val="221e1f"/>
                </a:solidFill>
                <a:latin typeface="UDHRCB+TBUDGoStd-SuperLight"/>
                <a:cs typeface="UDHRCB+TBUDGoStd-SuperLight"/>
              </a:rPr>
              <a:t>動しないなどの</a:t>
            </a:r>
            <a:r>
              <a:rPr dirty="0" sz="1000" spc="-260">
                <a:solidFill>
                  <a:srgbClr val="221e1f"/>
                </a:solidFill>
                <a:latin typeface="Times New Roman"/>
                <a:cs typeface="Times New Roman"/>
              </a:rPr>
              <a:t> </a:t>
            </a:r>
            <a:r>
              <a:rPr dirty="0" sz="1000">
                <a:solidFill>
                  <a:srgbClr val="221e1f"/>
                </a:solidFill>
                <a:latin typeface="UDHRCB+TBUDGoStd-SuperLight"/>
                <a:cs typeface="UDHRCB+TBUDGoStd-SuperLight"/>
              </a:rPr>
              <a:t>緊</a:t>
            </a:r>
            <a:r>
              <a:rPr dirty="0" sz="1000" spc="-250">
                <a:solidFill>
                  <a:srgbClr val="221e1f"/>
                </a:solidFill>
                <a:latin typeface="Times New Roman"/>
                <a:cs typeface="Times New Roman"/>
              </a:rPr>
              <a:t> </a:t>
            </a:r>
            <a:r>
              <a:rPr dirty="0" sz="1000">
                <a:solidFill>
                  <a:srgbClr val="221e1f"/>
                </a:solidFill>
                <a:latin typeface="UDHRCB+TBUDGoStd-SuperLight"/>
                <a:cs typeface="UDHRCB+TBUDGoStd-SuperLight"/>
              </a:rPr>
              <a:t>急</a:t>
            </a:r>
          </a:p>
          <a:p>
            <a:pPr marL="92455" marR="0">
              <a:lnSpc>
                <a:spcPts val="1500"/>
              </a:lnSpc>
              <a:spcBef>
                <a:spcPts val="0"/>
              </a:spcBef>
              <a:spcAft>
                <a:spcPts val="0"/>
              </a:spcAft>
            </a:pPr>
            <a:r>
              <a:rPr dirty="0" sz="1000" spc="-66">
                <a:solidFill>
                  <a:srgbClr val="221e1f"/>
                </a:solidFill>
                <a:latin typeface="UDHRCB+TBUDGoStd-SuperLight"/>
                <a:cs typeface="UDHRCB+TBUDGoStd-SuperLight"/>
              </a:rPr>
              <a:t>時は、そのまま足を離してください。</a:t>
            </a:r>
          </a:p>
        </p:txBody>
      </p:sp>
      <p:sp>
        <p:nvSpPr>
          <p:cNvPr id="25" name="object 25"/>
          <p:cNvSpPr txBox="1"/>
          <p:nvPr/>
        </p:nvSpPr>
        <p:spPr>
          <a:xfrm>
            <a:off x="10224001" y="7029065"/>
            <a:ext cx="451103" cy="354139"/>
          </a:xfrm>
          <a:prstGeom prst="rect">
            <a:avLst/>
          </a:prstGeom>
        </p:spPr>
        <p:txBody>
          <a:bodyPr wrap="square" lIns="0" tIns="0" rIns="0" bIns="0" rtlCol="0" vert="horz">
            <a:spAutoFit/>
          </a:bodyPr>
          <a:lstStyle/>
          <a:p>
            <a:pPr marL="0" marR="0">
              <a:lnSpc>
                <a:spcPts val="2488"/>
              </a:lnSpc>
              <a:spcBef>
                <a:spcPts val="0"/>
              </a:spcBef>
              <a:spcAft>
                <a:spcPts val="0"/>
              </a:spcAft>
            </a:pPr>
            <a:r>
              <a:rPr dirty="0" sz="1500" spc="-150">
                <a:solidFill>
                  <a:srgbClr val="221e1f"/>
                </a:solidFill>
                <a:latin typeface="JNVHJI+TBUDGoStd-Bold"/>
                <a:cs typeface="JNVHJI+TBUDGoStd-Bold"/>
              </a:rPr>
              <a:t>15</a:t>
            </a:r>
          </a:p>
        </p:txBody>
      </p:sp>
      <p:sp>
        <p:nvSpPr>
          <p:cNvPr id="26" name="object 26"/>
          <p:cNvSpPr txBox="1"/>
          <p:nvPr/>
        </p:nvSpPr>
        <p:spPr>
          <a:xfrm>
            <a:off x="8972824" y="7074412"/>
            <a:ext cx="1168400" cy="244093"/>
          </a:xfrm>
          <a:prstGeom prst="rect">
            <a:avLst/>
          </a:prstGeom>
        </p:spPr>
        <p:txBody>
          <a:bodyPr wrap="square" lIns="0" tIns="0" rIns="0" bIns="0" rtlCol="0" vert="horz">
            <a:spAutoFit/>
          </a:bodyPr>
          <a:lstStyle/>
          <a:p>
            <a:pPr marL="0" marR="0">
              <a:lnSpc>
                <a:spcPts val="1621"/>
              </a:lnSpc>
              <a:spcBef>
                <a:spcPts val="0"/>
              </a:spcBef>
              <a:spcAft>
                <a:spcPts val="0"/>
              </a:spcAft>
            </a:pPr>
            <a:r>
              <a:rPr dirty="0" sz="1000">
                <a:solidFill>
                  <a:srgbClr val="221e1f"/>
                </a:solidFill>
                <a:latin typeface="EQAWRO+TBUDGoStd-Regular"/>
                <a:cs typeface="EQAWRO+TBUDGoStd-Regular"/>
              </a:rPr>
              <a:t>次ページへつづく</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showMasterSp="0">
  <p:cSld>
    <p:spTree>
      <p:nvGrpSpPr>
        <p:cNvPr id="1" name=""/>
        <p:cNvGrpSpPr/>
        <p:nvPr/>
      </p:nvGrpSpPr>
      <p:grpSpPr>
        <a:xfrm>
          <a:off x="0" y="0"/>
          <a:ext cx="0" cy="0"/>
          <a:chOff x="0" y="0"/>
          <a:chExt cx="0" cy="0"/>
        </a:xfrm>
      </p:grpSpPr>
      <p:sp>
        <p:nvSpPr>
          <p:cNvPr id="1" name="object 1"/>
          <p:cNvSpPr/>
          <p:nvPr/>
        </p:nvSpPr>
        <p:spPr>
          <a:xfrm>
            <a:off x="0" y="0"/>
            <a:ext cx="10680700" cy="7556500"/>
          </a:xfrm>
          <a:prstGeom prst="rect">
            <a:avLst/>
          </a:prstGeom>
          <a:blipFill>
            <a:blip cstate="print" r:embed="rId2"/>
            <a:stretch>
              <a:fillRect/>
            </a:stretch>
          </a:blipFill>
        </p:spPr>
        <p:txBody>
          <a:bodyPr wrap="square" lIns="0" tIns="0" rIns="0" bIns="0" rtlCol="0">
            <a:spAutoFit/>
          </a:bodyPr>
          <a:lstStyle/>
          <a:p/>
        </p:txBody>
      </p:sp>
      <p:sp>
        <p:nvSpPr>
          <p:cNvPr id="3" name="object 3"/>
          <p:cNvSpPr txBox="1"/>
          <p:nvPr/>
        </p:nvSpPr>
        <p:spPr>
          <a:xfrm>
            <a:off x="540000" y="411304"/>
            <a:ext cx="3378200" cy="676681"/>
          </a:xfrm>
          <a:prstGeom prst="rect">
            <a:avLst/>
          </a:prstGeom>
        </p:spPr>
        <p:txBody>
          <a:bodyPr wrap="square" lIns="0" tIns="0" rIns="0" bIns="0" rtlCol="0" vert="horz">
            <a:spAutoFit/>
          </a:bodyPr>
          <a:lstStyle/>
          <a:p>
            <a:pPr marL="0" marR="0">
              <a:lnSpc>
                <a:spcPts val="5028"/>
              </a:lnSpc>
              <a:spcBef>
                <a:spcPts val="0"/>
              </a:spcBef>
              <a:spcAft>
                <a:spcPts val="0"/>
              </a:spcAft>
            </a:pPr>
            <a:r>
              <a:rPr dirty="0" sz="3100">
                <a:solidFill>
                  <a:srgbClr val="221e1f"/>
                </a:solidFill>
                <a:latin typeface="CWBFQR+TBUDGoStd-Regular"/>
                <a:cs typeface="CWBFQR+TBUDGoStd-Regular"/>
              </a:rPr>
              <a:t>使用する</a:t>
            </a:r>
            <a:r>
              <a:rPr dirty="0" sz="2600">
                <a:solidFill>
                  <a:srgbClr val="221e1f"/>
                </a:solidFill>
                <a:latin typeface="CWBFQR+TBUDGoStd-Regular"/>
                <a:cs typeface="CWBFQR+TBUDGoStd-Regular"/>
              </a:rPr>
              <a:t>（つづき）</a:t>
            </a:r>
          </a:p>
        </p:txBody>
      </p:sp>
      <p:sp>
        <p:nvSpPr>
          <p:cNvPr id="4" name="object 4"/>
          <p:cNvSpPr txBox="1"/>
          <p:nvPr/>
        </p:nvSpPr>
        <p:spPr>
          <a:xfrm>
            <a:off x="5629500" y="1235239"/>
            <a:ext cx="393603" cy="552879"/>
          </a:xfrm>
          <a:prstGeom prst="rect">
            <a:avLst/>
          </a:prstGeom>
        </p:spPr>
        <p:txBody>
          <a:bodyPr wrap="square" lIns="0" tIns="0" rIns="0" bIns="0" rtlCol="0" vert="horz">
            <a:spAutoFit/>
          </a:bodyPr>
          <a:lstStyle/>
          <a:p>
            <a:pPr marL="0" marR="0">
              <a:lnSpc>
                <a:spcPts val="4053"/>
              </a:lnSpc>
              <a:spcBef>
                <a:spcPts val="0"/>
              </a:spcBef>
              <a:spcAft>
                <a:spcPts val="0"/>
              </a:spcAft>
            </a:pPr>
            <a:r>
              <a:rPr dirty="0" sz="2500">
                <a:solidFill>
                  <a:srgbClr val="221e1f"/>
                </a:solidFill>
                <a:latin typeface="CWBFQR+TBUDGoStd-Regular"/>
                <a:cs typeface="CWBFQR+TBUDGoStd-Regular"/>
              </a:rPr>
              <a:t>3</a:t>
            </a:r>
          </a:p>
        </p:txBody>
      </p:sp>
      <p:sp>
        <p:nvSpPr>
          <p:cNvPr id="5" name="object 5"/>
          <p:cNvSpPr txBox="1"/>
          <p:nvPr/>
        </p:nvSpPr>
        <p:spPr>
          <a:xfrm>
            <a:off x="6024103" y="1320831"/>
            <a:ext cx="4172458" cy="586159"/>
          </a:xfrm>
          <a:prstGeom prst="rect">
            <a:avLst/>
          </a:prstGeom>
        </p:spPr>
        <p:txBody>
          <a:bodyPr wrap="square" lIns="0" tIns="0" rIns="0" bIns="0" rtlCol="0" vert="horz">
            <a:spAutoFit/>
          </a:bodyPr>
          <a:lstStyle/>
          <a:p>
            <a:pPr marL="0" marR="0">
              <a:lnSpc>
                <a:spcPts val="2729"/>
              </a:lnSpc>
              <a:spcBef>
                <a:spcPts val="0"/>
              </a:spcBef>
              <a:spcAft>
                <a:spcPts val="0"/>
              </a:spcAft>
            </a:pPr>
            <a:r>
              <a:rPr dirty="0" sz="1700" spc="-105">
                <a:solidFill>
                  <a:srgbClr val="221e1f"/>
                </a:solidFill>
                <a:latin typeface="CWBFQR+TBUDGoStd-Regular"/>
                <a:cs typeface="CWBFQR+TBUDGoStd-Regular"/>
              </a:rPr>
              <a:t>▲ボタンを長押しして、電源を入れます。</a:t>
            </a:r>
          </a:p>
          <a:p>
            <a:pPr marL="228" marR="0">
              <a:lnSpc>
                <a:spcPts val="1591"/>
              </a:lnSpc>
              <a:spcBef>
                <a:spcPts val="0"/>
              </a:spcBef>
              <a:spcAft>
                <a:spcPts val="0"/>
              </a:spcAft>
            </a:pPr>
            <a:r>
              <a:rPr dirty="0" sz="1000" spc="-57">
                <a:solidFill>
                  <a:srgbClr val="221e1f"/>
                </a:solidFill>
                <a:latin typeface="UDHRCB+TBUDGoStd-SuperLight"/>
                <a:cs typeface="UDHRCB+TBUDGoStd-SuperLight"/>
              </a:rPr>
              <a:t>•.電源が入ると、本体の画面が点灯します。</a:t>
            </a:r>
          </a:p>
        </p:txBody>
      </p:sp>
      <p:sp>
        <p:nvSpPr>
          <p:cNvPr id="6" name="object 6"/>
          <p:cNvSpPr txBox="1"/>
          <p:nvPr/>
        </p:nvSpPr>
        <p:spPr>
          <a:xfrm>
            <a:off x="647999" y="1362184"/>
            <a:ext cx="2298700" cy="636600"/>
          </a:xfrm>
          <a:prstGeom prst="rect">
            <a:avLst/>
          </a:prstGeom>
        </p:spPr>
        <p:txBody>
          <a:bodyPr wrap="square" lIns="0" tIns="0" rIns="0" bIns="0" rtlCol="0" vert="horz">
            <a:spAutoFit/>
          </a:bodyPr>
          <a:lstStyle/>
          <a:p>
            <a:pPr marL="0" marR="0">
              <a:lnSpc>
                <a:spcPts val="2986"/>
              </a:lnSpc>
              <a:spcBef>
                <a:spcPts val="0"/>
              </a:spcBef>
              <a:spcAft>
                <a:spcPts val="0"/>
              </a:spcAft>
            </a:pPr>
            <a:r>
              <a:rPr dirty="0" sz="1800" spc="-18">
                <a:solidFill>
                  <a:srgbClr val="221e1f"/>
                </a:solidFill>
                <a:latin typeface="JNVHJI+TBUDGoStd-Bold"/>
                <a:cs typeface="JNVHJI+TBUDGoStd-Bold"/>
              </a:rPr>
              <a:t>足裏に使用する</a:t>
            </a:r>
          </a:p>
          <a:p>
            <a:pPr marL="0" marR="0">
              <a:lnSpc>
                <a:spcPts val="2060"/>
              </a:lnSpc>
              <a:spcBef>
                <a:spcPts val="0"/>
              </a:spcBef>
              <a:spcAft>
                <a:spcPts val="0"/>
              </a:spcAft>
            </a:pPr>
            <a:r>
              <a:rPr dirty="0" sz="1300" spc="-54">
                <a:solidFill>
                  <a:srgbClr val="221e1f"/>
                </a:solidFill>
                <a:latin typeface="UDHRCB+TBUDGoStd-SuperLight"/>
                <a:cs typeface="UDHRCB+TBUDGoStd-SuperLight"/>
              </a:rPr>
              <a:t>椅子などに座って使います。</a:t>
            </a:r>
          </a:p>
        </p:txBody>
      </p:sp>
      <p:sp>
        <p:nvSpPr>
          <p:cNvPr id="7" name="object 7"/>
          <p:cNvSpPr txBox="1"/>
          <p:nvPr/>
        </p:nvSpPr>
        <p:spPr>
          <a:xfrm>
            <a:off x="595167" y="1977359"/>
            <a:ext cx="3784600" cy="300774"/>
          </a:xfrm>
          <a:prstGeom prst="rect">
            <a:avLst/>
          </a:prstGeom>
        </p:spPr>
        <p:txBody>
          <a:bodyPr wrap="square" lIns="0" tIns="0" rIns="0" bIns="0" rtlCol="0" vert="horz">
            <a:spAutoFit/>
          </a:bodyPr>
          <a:lstStyle/>
          <a:p>
            <a:pPr marL="0" marR="0">
              <a:lnSpc>
                <a:spcPts val="2068"/>
              </a:lnSpc>
              <a:spcBef>
                <a:spcPts val="0"/>
              </a:spcBef>
              <a:spcAft>
                <a:spcPts val="0"/>
              </a:spcAft>
            </a:pPr>
            <a:r>
              <a:rPr dirty="0" sz="1300" spc="-58">
                <a:solidFill>
                  <a:srgbClr val="221e1f"/>
                </a:solidFill>
                <a:latin typeface="UDHRCB+TBUDGoStd-SuperLight"/>
                <a:cs typeface="UDHRCB+TBUDGoStd-SuperLight"/>
              </a:rPr>
              <a:t>（アプローチ部位</a:t>
            </a:r>
            <a:r>
              <a:rPr dirty="0" sz="1300" spc="-233">
                <a:solidFill>
                  <a:srgbClr val="221e1f"/>
                </a:solidFill>
                <a:latin typeface="Times New Roman"/>
                <a:cs typeface="Times New Roman"/>
              </a:rPr>
              <a:t> </a:t>
            </a:r>
            <a:r>
              <a:rPr dirty="0" sz="1300">
                <a:solidFill>
                  <a:srgbClr val="221e1f"/>
                </a:solidFill>
                <a:latin typeface="UDHRCB+TBUDGoStd-SuperLight"/>
                <a:cs typeface="UDHRCB+TBUDGoStd-SuperLight"/>
              </a:rPr>
              <a:t>：</a:t>
            </a:r>
            <a:r>
              <a:rPr dirty="0" sz="1300" spc="-260">
                <a:solidFill>
                  <a:srgbClr val="221e1f"/>
                </a:solidFill>
                <a:latin typeface="Times New Roman"/>
                <a:cs typeface="Times New Roman"/>
              </a:rPr>
              <a:t> </a:t>
            </a:r>
            <a:r>
              <a:rPr dirty="0" sz="1300" spc="-105">
                <a:solidFill>
                  <a:srgbClr val="221e1f"/>
                </a:solidFill>
                <a:latin typeface="UDHRCB+TBUDGoStd-SuperLight"/>
                <a:cs typeface="UDHRCB+TBUDGoStd-SuperLight"/>
              </a:rPr>
              <a:t>ふくらはぎ、前すね、足裏）</a:t>
            </a:r>
          </a:p>
        </p:txBody>
      </p:sp>
      <p:sp>
        <p:nvSpPr>
          <p:cNvPr id="8" name="object 8"/>
          <p:cNvSpPr txBox="1"/>
          <p:nvPr/>
        </p:nvSpPr>
        <p:spPr>
          <a:xfrm>
            <a:off x="9254214" y="2402099"/>
            <a:ext cx="1104900" cy="569785"/>
          </a:xfrm>
          <a:prstGeom prst="rect">
            <a:avLst/>
          </a:prstGeom>
        </p:spPr>
        <p:txBody>
          <a:bodyPr wrap="square" lIns="0" tIns="0" rIns="0" bIns="0" rtlCol="0" vert="horz">
            <a:spAutoFit/>
          </a:bodyPr>
          <a:lstStyle/>
          <a:p>
            <a:pPr marL="0" marR="0">
              <a:lnSpc>
                <a:spcPts val="2386"/>
              </a:lnSpc>
              <a:spcBef>
                <a:spcPts val="0"/>
              </a:spcBef>
              <a:spcAft>
                <a:spcPts val="0"/>
              </a:spcAft>
            </a:pPr>
            <a:r>
              <a:rPr dirty="0" sz="1500">
                <a:solidFill>
                  <a:srgbClr val="221e1f"/>
                </a:solidFill>
                <a:latin typeface="UDHRCB+TBUDGoStd-SuperLight"/>
                <a:cs typeface="UDHRCB+TBUDGoStd-SuperLight"/>
              </a:rPr>
              <a:t>▲</a:t>
            </a:r>
            <a:r>
              <a:rPr dirty="0" sz="1500" spc="-405">
                <a:solidFill>
                  <a:srgbClr val="221e1f"/>
                </a:solidFill>
                <a:latin typeface="Times New Roman"/>
                <a:cs typeface="Times New Roman"/>
              </a:rPr>
              <a:t> </a:t>
            </a:r>
            <a:r>
              <a:rPr dirty="0" sz="1500" spc="-104">
                <a:solidFill>
                  <a:srgbClr val="221e1f"/>
                </a:solidFill>
                <a:latin typeface="UDHRCB+TBUDGoStd-SuperLight"/>
                <a:cs typeface="UDHRCB+TBUDGoStd-SuperLight"/>
              </a:rPr>
              <a:t>ボタンを</a:t>
            </a:r>
          </a:p>
          <a:p>
            <a:pPr marL="0" marR="0">
              <a:lnSpc>
                <a:spcPts val="1800"/>
              </a:lnSpc>
              <a:spcBef>
                <a:spcPts val="0"/>
              </a:spcBef>
              <a:spcAft>
                <a:spcPts val="0"/>
              </a:spcAft>
            </a:pPr>
            <a:r>
              <a:rPr dirty="0" sz="1500" spc="-45">
                <a:solidFill>
                  <a:srgbClr val="221e1f"/>
                </a:solidFill>
                <a:latin typeface="UDHRCB+TBUDGoStd-SuperLight"/>
                <a:cs typeface="UDHRCB+TBUDGoStd-SuperLight"/>
              </a:rPr>
              <a:t>長押し</a:t>
            </a:r>
          </a:p>
        </p:txBody>
      </p:sp>
      <p:sp>
        <p:nvSpPr>
          <p:cNvPr id="9" name="object 9"/>
          <p:cNvSpPr txBox="1"/>
          <p:nvPr/>
        </p:nvSpPr>
        <p:spPr>
          <a:xfrm>
            <a:off x="540000" y="3217560"/>
            <a:ext cx="393603" cy="552879"/>
          </a:xfrm>
          <a:prstGeom prst="rect">
            <a:avLst/>
          </a:prstGeom>
        </p:spPr>
        <p:txBody>
          <a:bodyPr wrap="square" lIns="0" tIns="0" rIns="0" bIns="0" rtlCol="0" vert="horz">
            <a:spAutoFit/>
          </a:bodyPr>
          <a:lstStyle/>
          <a:p>
            <a:pPr marL="0" marR="0">
              <a:lnSpc>
                <a:spcPts val="4053"/>
              </a:lnSpc>
              <a:spcBef>
                <a:spcPts val="0"/>
              </a:spcBef>
              <a:spcAft>
                <a:spcPts val="0"/>
              </a:spcAft>
            </a:pPr>
            <a:r>
              <a:rPr dirty="0" sz="2500">
                <a:solidFill>
                  <a:srgbClr val="221e1f"/>
                </a:solidFill>
                <a:latin typeface="CWBFQR+TBUDGoStd-Regular"/>
                <a:cs typeface="CWBFQR+TBUDGoStd-Regular"/>
              </a:rPr>
              <a:t>1</a:t>
            </a:r>
          </a:p>
        </p:txBody>
      </p:sp>
      <p:sp>
        <p:nvSpPr>
          <p:cNvPr id="10" name="object 10"/>
          <p:cNvSpPr txBox="1"/>
          <p:nvPr/>
        </p:nvSpPr>
        <p:spPr>
          <a:xfrm>
            <a:off x="934877" y="3300563"/>
            <a:ext cx="4254500" cy="718489"/>
          </a:xfrm>
          <a:prstGeom prst="rect">
            <a:avLst/>
          </a:prstGeom>
        </p:spPr>
        <p:txBody>
          <a:bodyPr wrap="square" lIns="0" tIns="0" rIns="0" bIns="0" rtlCol="0" vert="horz">
            <a:spAutoFit/>
          </a:bodyPr>
          <a:lstStyle/>
          <a:p>
            <a:pPr marL="0" marR="0">
              <a:lnSpc>
                <a:spcPts val="2757"/>
              </a:lnSpc>
              <a:spcBef>
                <a:spcPts val="0"/>
              </a:spcBef>
              <a:spcAft>
                <a:spcPts val="0"/>
              </a:spcAft>
            </a:pPr>
            <a:r>
              <a:rPr dirty="0" sz="1700">
                <a:solidFill>
                  <a:srgbClr val="221e1f"/>
                </a:solidFill>
                <a:latin typeface="CWBFQR+TBUDGoStd-Regular"/>
                <a:cs typeface="CWBFQR+TBUDGoStd-Regular"/>
              </a:rPr>
              <a:t>本</a:t>
            </a:r>
            <a:r>
              <a:rPr dirty="0" sz="1700" spc="-626">
                <a:solidFill>
                  <a:srgbClr val="221e1f"/>
                </a:solidFill>
                <a:latin typeface="CWBFQR+TBUDGoStd-Regular"/>
                <a:cs typeface="CWBFQR+TBUDGoStd-Regular"/>
              </a:rPr>
              <a:t> </a:t>
            </a:r>
            <a:r>
              <a:rPr dirty="0" sz="1700">
                <a:solidFill>
                  <a:srgbClr val="221e1f"/>
                </a:solidFill>
                <a:latin typeface="CWBFQR+TBUDGoStd-Regular"/>
                <a:cs typeface="CWBFQR+TBUDGoStd-Regular"/>
              </a:rPr>
              <a:t>体</a:t>
            </a:r>
            <a:r>
              <a:rPr dirty="0" sz="1700" spc="-626">
                <a:solidFill>
                  <a:srgbClr val="221e1f"/>
                </a:solidFill>
                <a:latin typeface="CWBFQR+TBUDGoStd-Regular"/>
                <a:cs typeface="CWBFQR+TBUDGoStd-Regular"/>
              </a:rPr>
              <a:t> </a:t>
            </a:r>
            <a:r>
              <a:rPr dirty="0" sz="1700">
                <a:solidFill>
                  <a:srgbClr val="221e1f"/>
                </a:solidFill>
                <a:latin typeface="CWBFQR+TBUDGoStd-Regular"/>
                <a:cs typeface="CWBFQR+TBUDGoStd-Regular"/>
              </a:rPr>
              <a:t>左</a:t>
            </a:r>
            <a:r>
              <a:rPr dirty="0" sz="1700" spc="-627">
                <a:solidFill>
                  <a:srgbClr val="221e1f"/>
                </a:solidFill>
                <a:latin typeface="CWBFQR+TBUDGoStd-Regular"/>
                <a:cs typeface="CWBFQR+TBUDGoStd-Regular"/>
              </a:rPr>
              <a:t> </a:t>
            </a:r>
            <a:r>
              <a:rPr dirty="0" sz="1700">
                <a:solidFill>
                  <a:srgbClr val="221e1f"/>
                </a:solidFill>
                <a:latin typeface="CWBFQR+TBUDGoStd-Regular"/>
                <a:cs typeface="CWBFQR+TBUDGoStd-Regular"/>
              </a:rPr>
              <a:t>側</a:t>
            </a:r>
            <a:r>
              <a:rPr dirty="0" sz="1700" spc="-644">
                <a:solidFill>
                  <a:srgbClr val="221e1f"/>
                </a:solidFill>
                <a:latin typeface="CWBFQR+TBUDGoStd-Regular"/>
                <a:cs typeface="CWBFQR+TBUDGoStd-Regular"/>
              </a:rPr>
              <a:t> </a:t>
            </a:r>
            <a:r>
              <a:rPr dirty="0" sz="1700">
                <a:solidFill>
                  <a:srgbClr val="221e1f"/>
                </a:solidFill>
                <a:latin typeface="CWBFQR+TBUDGoStd-Regular"/>
                <a:cs typeface="CWBFQR+TBUDGoStd-Regular"/>
              </a:rPr>
              <a:t>面</a:t>
            </a:r>
            <a:r>
              <a:rPr dirty="0" sz="1700" spc="-643">
                <a:solidFill>
                  <a:srgbClr val="221e1f"/>
                </a:solidFill>
                <a:latin typeface="CWBFQR+TBUDGoStd-Regular"/>
                <a:cs typeface="CWBFQR+TBUDGoStd-Regular"/>
              </a:rPr>
              <a:t> </a:t>
            </a:r>
            <a:r>
              <a:rPr dirty="0" sz="1700" spc="-251">
                <a:solidFill>
                  <a:srgbClr val="221e1f"/>
                </a:solidFill>
                <a:latin typeface="CWBFQR+TBUDGoStd-Regular"/>
                <a:cs typeface="CWBFQR+TBUDGoStd-Regular"/>
              </a:rPr>
              <a:t>のチャイルドロックスイッチが</a:t>
            </a:r>
          </a:p>
          <a:p>
            <a:pPr marL="351963" marR="0">
              <a:lnSpc>
                <a:spcPts val="2600"/>
              </a:lnSpc>
              <a:spcBef>
                <a:spcPts val="0"/>
              </a:spcBef>
              <a:spcAft>
                <a:spcPts val="0"/>
              </a:spcAft>
            </a:pPr>
            <a:r>
              <a:rPr dirty="0" sz="1700" spc="-133">
                <a:solidFill>
                  <a:srgbClr val="221e1f"/>
                </a:solidFill>
                <a:latin typeface="CWBFQR+TBUDGoStd-Regular"/>
                <a:cs typeface="CWBFQR+TBUDGoStd-Regular"/>
              </a:rPr>
              <a:t>側になっていることを</a:t>
            </a:r>
            <a:r>
              <a:rPr dirty="0" sz="1700" spc="-666">
                <a:solidFill>
                  <a:srgbClr val="221e1f"/>
                </a:solidFill>
                <a:latin typeface="CWBFQR+TBUDGoStd-Regular"/>
                <a:cs typeface="CWBFQR+TBUDGoStd-Regular"/>
              </a:rPr>
              <a:t> </a:t>
            </a:r>
            <a:r>
              <a:rPr dirty="0" sz="1700">
                <a:solidFill>
                  <a:srgbClr val="221e1f"/>
                </a:solidFill>
                <a:latin typeface="CWBFQR+TBUDGoStd-Regular"/>
                <a:cs typeface="CWBFQR+TBUDGoStd-Regular"/>
              </a:rPr>
              <a:t>確</a:t>
            </a:r>
            <a:r>
              <a:rPr dirty="0" sz="1700" spc="-634">
                <a:solidFill>
                  <a:srgbClr val="221e1f"/>
                </a:solidFill>
                <a:latin typeface="CWBFQR+TBUDGoStd-Regular"/>
                <a:cs typeface="CWBFQR+TBUDGoStd-Regular"/>
              </a:rPr>
              <a:t> </a:t>
            </a:r>
            <a:r>
              <a:rPr dirty="0" sz="1700" spc="-142">
                <a:solidFill>
                  <a:srgbClr val="221e1f"/>
                </a:solidFill>
                <a:latin typeface="CWBFQR+TBUDGoStd-Regular"/>
                <a:cs typeface="CWBFQR+TBUDGoStd-Regular"/>
              </a:rPr>
              <a:t>認します。</a:t>
            </a:r>
          </a:p>
        </p:txBody>
      </p:sp>
      <p:sp>
        <p:nvSpPr>
          <p:cNvPr id="11" name="object 11"/>
          <p:cNvSpPr txBox="1"/>
          <p:nvPr/>
        </p:nvSpPr>
        <p:spPr>
          <a:xfrm>
            <a:off x="6319566" y="3556011"/>
            <a:ext cx="1676400" cy="341185"/>
          </a:xfrm>
          <a:prstGeom prst="rect">
            <a:avLst/>
          </a:prstGeom>
        </p:spPr>
        <p:txBody>
          <a:bodyPr wrap="square" lIns="0" tIns="0" rIns="0" bIns="0" rtlCol="0" vert="horz">
            <a:spAutoFit/>
          </a:bodyPr>
          <a:lstStyle/>
          <a:p>
            <a:pPr marL="0" marR="0">
              <a:lnSpc>
                <a:spcPts val="2386"/>
              </a:lnSpc>
              <a:spcBef>
                <a:spcPts val="0"/>
              </a:spcBef>
              <a:spcAft>
                <a:spcPts val="0"/>
              </a:spcAft>
            </a:pPr>
            <a:r>
              <a:rPr dirty="0" sz="1500" spc="-80">
                <a:solidFill>
                  <a:srgbClr val="221e1f"/>
                </a:solidFill>
                <a:latin typeface="UDHRCB+TBUDGoStd-SuperLight"/>
                <a:cs typeface="UDHRCB+TBUDGoStd-SuperLight"/>
              </a:rPr>
              <a:t>▲ボタンを長</a:t>
            </a:r>
            <a:r>
              <a:rPr dirty="0" sz="1500" spc="-375">
                <a:solidFill>
                  <a:srgbClr val="221e1f"/>
                </a:solidFill>
                <a:latin typeface="Times New Roman"/>
                <a:cs typeface="Times New Roman"/>
              </a:rPr>
              <a:t> </a:t>
            </a:r>
            <a:r>
              <a:rPr dirty="0" sz="1500" spc="-67">
                <a:solidFill>
                  <a:srgbClr val="221e1f"/>
                </a:solidFill>
                <a:latin typeface="UDHRCB+TBUDGoStd-SuperLight"/>
                <a:cs typeface="UDHRCB+TBUDGoStd-SuperLight"/>
              </a:rPr>
              <a:t>押し</a:t>
            </a:r>
          </a:p>
        </p:txBody>
      </p:sp>
      <p:sp>
        <p:nvSpPr>
          <p:cNvPr id="12" name="object 12"/>
          <p:cNvSpPr txBox="1"/>
          <p:nvPr/>
        </p:nvSpPr>
        <p:spPr>
          <a:xfrm>
            <a:off x="540000" y="3999759"/>
            <a:ext cx="393603" cy="552879"/>
          </a:xfrm>
          <a:prstGeom prst="rect">
            <a:avLst/>
          </a:prstGeom>
        </p:spPr>
        <p:txBody>
          <a:bodyPr wrap="square" lIns="0" tIns="0" rIns="0" bIns="0" rtlCol="0" vert="horz">
            <a:spAutoFit/>
          </a:bodyPr>
          <a:lstStyle/>
          <a:p>
            <a:pPr marL="0" marR="0">
              <a:lnSpc>
                <a:spcPts val="4053"/>
              </a:lnSpc>
              <a:spcBef>
                <a:spcPts val="0"/>
              </a:spcBef>
              <a:spcAft>
                <a:spcPts val="0"/>
              </a:spcAft>
            </a:pPr>
            <a:r>
              <a:rPr dirty="0" sz="2500">
                <a:solidFill>
                  <a:srgbClr val="221e1f"/>
                </a:solidFill>
                <a:latin typeface="CWBFQR+TBUDGoStd-Regular"/>
                <a:cs typeface="CWBFQR+TBUDGoStd-Regular"/>
              </a:rPr>
              <a:t>2</a:t>
            </a:r>
          </a:p>
        </p:txBody>
      </p:sp>
      <p:sp>
        <p:nvSpPr>
          <p:cNvPr id="13" name="object 13"/>
          <p:cNvSpPr txBox="1"/>
          <p:nvPr/>
        </p:nvSpPr>
        <p:spPr>
          <a:xfrm>
            <a:off x="936000" y="4082764"/>
            <a:ext cx="4254500" cy="680402"/>
          </a:xfrm>
          <a:prstGeom prst="rect">
            <a:avLst/>
          </a:prstGeom>
        </p:spPr>
        <p:txBody>
          <a:bodyPr wrap="square" lIns="0" tIns="0" rIns="0" bIns="0" rtlCol="0" vert="horz">
            <a:spAutoFit/>
          </a:bodyPr>
          <a:lstStyle/>
          <a:p>
            <a:pPr marL="0" marR="0">
              <a:lnSpc>
                <a:spcPts val="2757"/>
              </a:lnSpc>
              <a:spcBef>
                <a:spcPts val="0"/>
              </a:spcBef>
              <a:spcAft>
                <a:spcPts val="0"/>
              </a:spcAft>
            </a:pPr>
            <a:r>
              <a:rPr dirty="0" sz="1700" spc="-36">
                <a:solidFill>
                  <a:srgbClr val="221e1f"/>
                </a:solidFill>
                <a:latin typeface="CWBFQR+TBUDGoStd-Regular"/>
                <a:cs typeface="CWBFQR+TBUDGoStd-Regular"/>
              </a:rPr>
              <a:t>平らな床に専用マットなどを敷き、その上</a:t>
            </a:r>
          </a:p>
          <a:p>
            <a:pPr marL="0" marR="0">
              <a:lnSpc>
                <a:spcPts val="2300"/>
              </a:lnSpc>
              <a:spcBef>
                <a:spcPts val="0"/>
              </a:spcBef>
              <a:spcAft>
                <a:spcPts val="0"/>
              </a:spcAft>
            </a:pPr>
            <a:r>
              <a:rPr dirty="0" sz="1700">
                <a:solidFill>
                  <a:srgbClr val="221e1f"/>
                </a:solidFill>
                <a:latin typeface="CWBFQR+TBUDGoStd-Regular"/>
                <a:cs typeface="CWBFQR+TBUDGoStd-Regular"/>
              </a:rPr>
              <a:t>に本体を置きます。</a:t>
            </a:r>
          </a:p>
        </p:txBody>
      </p:sp>
      <p:sp>
        <p:nvSpPr>
          <p:cNvPr id="14" name="object 14"/>
          <p:cNvSpPr txBox="1"/>
          <p:nvPr/>
        </p:nvSpPr>
        <p:spPr>
          <a:xfrm>
            <a:off x="5972223" y="4070438"/>
            <a:ext cx="4038600" cy="688390"/>
          </a:xfrm>
          <a:prstGeom prst="rect">
            <a:avLst/>
          </a:prstGeom>
        </p:spPr>
        <p:txBody>
          <a:bodyPr wrap="square" lIns="0" tIns="0" rIns="0" bIns="0" rtlCol="0" vert="horz">
            <a:spAutoFit/>
          </a:bodyPr>
          <a:lstStyle/>
          <a:p>
            <a:pPr marL="0" marR="0">
              <a:lnSpc>
                <a:spcPts val="2820"/>
              </a:lnSpc>
              <a:spcBef>
                <a:spcPts val="0"/>
              </a:spcBef>
              <a:spcAft>
                <a:spcPts val="0"/>
              </a:spcAft>
            </a:pPr>
            <a:r>
              <a:rPr dirty="0" sz="1700">
                <a:solidFill>
                  <a:srgbClr val="221e1f"/>
                </a:solidFill>
                <a:latin typeface="JNVHJI+TBUDGoStd-Bold"/>
                <a:cs typeface="JNVHJI+TBUDGoStd-Bold"/>
              </a:rPr>
              <a:t>ご購入後、まだ本体の電源を入れたこと</a:t>
            </a:r>
          </a:p>
          <a:p>
            <a:pPr marL="6477" marR="0">
              <a:lnSpc>
                <a:spcPts val="2300"/>
              </a:lnSpc>
              <a:spcBef>
                <a:spcPts val="0"/>
              </a:spcBef>
              <a:spcAft>
                <a:spcPts val="0"/>
              </a:spcAft>
            </a:pPr>
            <a:r>
              <a:rPr dirty="0" sz="1700" spc="-12" strike="sngStrike">
                <a:solidFill>
                  <a:srgbClr val="221e1f"/>
                </a:solidFill>
                <a:latin typeface="JNVHJI+TBUDGoStd-Bold"/>
                <a:cs typeface="JNVHJI+TBUDGoStd-Bold"/>
              </a:rPr>
              <a:t>がないときや、</a:t>
            </a:r>
            <a:r>
              <a:rPr dirty="0" sz="1700" spc="-255">
                <a:solidFill>
                  <a:srgbClr val="221e1f"/>
                </a:solidFill>
                <a:latin typeface="Times New Roman"/>
                <a:cs typeface="Times New Roman"/>
              </a:rPr>
              <a:t> </a:t>
            </a:r>
            <a:r>
              <a:rPr dirty="0" sz="1700" spc="-22" strike="sngStrike">
                <a:solidFill>
                  <a:srgbClr val="221e1f"/>
                </a:solidFill>
                <a:latin typeface="JNVHJI+TBUDGoStd-Bold"/>
                <a:cs typeface="JNVHJI+TBUDGoStd-Bold"/>
              </a:rPr>
              <a:t>乾電池を交換した後は</a:t>
            </a:r>
          </a:p>
        </p:txBody>
      </p:sp>
      <p:sp>
        <p:nvSpPr>
          <p:cNvPr id="15" name="object 15"/>
          <p:cNvSpPr txBox="1"/>
          <p:nvPr/>
        </p:nvSpPr>
        <p:spPr>
          <a:xfrm>
            <a:off x="5977742" y="4669002"/>
            <a:ext cx="4445000" cy="684186"/>
          </a:xfrm>
          <a:prstGeom prst="rect">
            <a:avLst/>
          </a:prstGeom>
        </p:spPr>
        <p:txBody>
          <a:bodyPr wrap="square" lIns="0" tIns="0" rIns="0" bIns="0" rtlCol="0" vert="horz">
            <a:spAutoFit/>
          </a:bodyPr>
          <a:lstStyle/>
          <a:p>
            <a:pPr marL="0" marR="0">
              <a:lnSpc>
                <a:spcPts val="2068"/>
              </a:lnSpc>
              <a:spcBef>
                <a:spcPts val="0"/>
              </a:spcBef>
              <a:spcAft>
                <a:spcPts val="0"/>
              </a:spcAft>
            </a:pPr>
            <a:r>
              <a:rPr dirty="0" sz="1300">
                <a:solidFill>
                  <a:srgbClr val="221e1f"/>
                </a:solidFill>
                <a:latin typeface="UDHRCB+TBUDGoStd-SuperLight"/>
                <a:cs typeface="UDHRCB+TBUDGoStd-SuperLight"/>
              </a:rPr>
              <a:t>本</a:t>
            </a:r>
            <a:r>
              <a:rPr dirty="0" sz="1300" spc="-338">
                <a:solidFill>
                  <a:srgbClr val="221e1f"/>
                </a:solidFill>
                <a:latin typeface="Times New Roman"/>
                <a:cs typeface="Times New Roman"/>
              </a:rPr>
              <a:t> </a:t>
            </a:r>
            <a:r>
              <a:rPr dirty="0" sz="1300" spc="-94">
                <a:solidFill>
                  <a:srgbClr val="221e1f"/>
                </a:solidFill>
                <a:latin typeface="UDHRCB+TBUDGoStd-SuperLight"/>
                <a:cs typeface="UDHRCB+TBUDGoStd-SuperLight"/>
              </a:rPr>
              <a:t>体の▲ボタンを長</a:t>
            </a:r>
            <a:r>
              <a:rPr dirty="0" sz="1300" spc="-338">
                <a:solidFill>
                  <a:srgbClr val="221e1f"/>
                </a:solidFill>
                <a:latin typeface="Times New Roman"/>
                <a:cs typeface="Times New Roman"/>
              </a:rPr>
              <a:t> </a:t>
            </a:r>
            <a:r>
              <a:rPr dirty="0" sz="1300" spc="-158">
                <a:solidFill>
                  <a:srgbClr val="221e1f"/>
                </a:solidFill>
                <a:latin typeface="UDHRCB+TBUDGoStd-SuperLight"/>
                <a:cs typeface="UDHRCB+TBUDGoStd-SuperLight"/>
              </a:rPr>
              <a:t>押しして一</a:t>
            </a:r>
            <a:r>
              <a:rPr dirty="0" sz="1300" spc="-346">
                <a:solidFill>
                  <a:srgbClr val="221e1f"/>
                </a:solidFill>
                <a:latin typeface="Times New Roman"/>
                <a:cs typeface="Times New Roman"/>
              </a:rPr>
              <a:t> </a:t>
            </a:r>
            <a:r>
              <a:rPr dirty="0" sz="1300" spc="-13">
                <a:solidFill>
                  <a:srgbClr val="221e1f"/>
                </a:solidFill>
                <a:latin typeface="UDHRCB+TBUDGoStd-SuperLight"/>
                <a:cs typeface="UDHRCB+TBUDGoStd-SuperLight"/>
              </a:rPr>
              <a:t>度電</a:t>
            </a:r>
            <a:r>
              <a:rPr dirty="0" sz="1300" spc="-338">
                <a:solidFill>
                  <a:srgbClr val="221e1f"/>
                </a:solidFill>
                <a:latin typeface="Times New Roman"/>
                <a:cs typeface="Times New Roman"/>
              </a:rPr>
              <a:t> </a:t>
            </a:r>
            <a:r>
              <a:rPr dirty="0" sz="1300" spc="-93">
                <a:solidFill>
                  <a:srgbClr val="221e1f"/>
                </a:solidFill>
                <a:latin typeface="UDHRCB+TBUDGoStd-SuperLight"/>
                <a:cs typeface="UDHRCB+TBUDGoStd-SuperLight"/>
              </a:rPr>
              <a:t>源を入れてください。</a:t>
            </a:r>
          </a:p>
          <a:p>
            <a:pPr marL="957" marR="0">
              <a:lnSpc>
                <a:spcPts val="1591"/>
              </a:lnSpc>
              <a:spcBef>
                <a:spcPts val="0"/>
              </a:spcBef>
              <a:spcAft>
                <a:spcPts val="0"/>
              </a:spcAft>
            </a:pPr>
            <a:r>
              <a:rPr dirty="0" sz="1000" spc="-45">
                <a:solidFill>
                  <a:srgbClr val="221e1f"/>
                </a:solidFill>
                <a:latin typeface="UDHRCB+TBUDGoStd-SuperLight"/>
                <a:cs typeface="UDHRCB+TBUDGoStd-SuperLight"/>
              </a:rPr>
              <a:t>•.工場出荷状態では、一度電源を入れるまでリモコンが使用できません。</a:t>
            </a:r>
          </a:p>
          <a:p>
            <a:pPr marL="957" marR="0">
              <a:lnSpc>
                <a:spcPts val="1500"/>
              </a:lnSpc>
              <a:spcBef>
                <a:spcPts val="0"/>
              </a:spcBef>
              <a:spcAft>
                <a:spcPts val="0"/>
              </a:spcAft>
            </a:pPr>
            <a:r>
              <a:rPr dirty="0" sz="1000" spc="-41">
                <a:solidFill>
                  <a:srgbClr val="221e1f"/>
                </a:solidFill>
                <a:latin typeface="UDHRCB+TBUDGoStd-SuperLight"/>
                <a:cs typeface="UDHRCB+TBUDGoStd-SuperLight"/>
              </a:rPr>
              <a:t>•.乾電池を交換した場合も、工場出荷状態になります。</a:t>
            </a:r>
          </a:p>
        </p:txBody>
      </p:sp>
      <p:sp>
        <p:nvSpPr>
          <p:cNvPr id="16" name="object 16"/>
          <p:cNvSpPr txBox="1"/>
          <p:nvPr/>
        </p:nvSpPr>
        <p:spPr>
          <a:xfrm>
            <a:off x="4029843" y="5278829"/>
            <a:ext cx="1104900" cy="341185"/>
          </a:xfrm>
          <a:prstGeom prst="rect">
            <a:avLst/>
          </a:prstGeom>
        </p:spPr>
        <p:txBody>
          <a:bodyPr wrap="square" lIns="0" tIns="0" rIns="0" bIns="0" rtlCol="0" vert="horz">
            <a:spAutoFit/>
          </a:bodyPr>
          <a:lstStyle/>
          <a:p>
            <a:pPr marL="0" marR="0">
              <a:lnSpc>
                <a:spcPts val="2386"/>
              </a:lnSpc>
              <a:spcBef>
                <a:spcPts val="0"/>
              </a:spcBef>
              <a:spcAft>
                <a:spcPts val="0"/>
              </a:spcAft>
            </a:pPr>
            <a:r>
              <a:rPr dirty="0" sz="1500" spc="-232">
                <a:solidFill>
                  <a:srgbClr val="221e1f"/>
                </a:solidFill>
                <a:latin typeface="UDHRCB+TBUDGoStd-SuperLight"/>
                <a:cs typeface="UDHRCB+TBUDGoStd-SuperLight"/>
              </a:rPr>
              <a:t>チャイルド</a:t>
            </a:r>
          </a:p>
        </p:txBody>
      </p:sp>
      <p:sp>
        <p:nvSpPr>
          <p:cNvPr id="17" name="object 17"/>
          <p:cNvSpPr txBox="1"/>
          <p:nvPr/>
        </p:nvSpPr>
        <p:spPr>
          <a:xfrm>
            <a:off x="4192720" y="5507429"/>
            <a:ext cx="723900" cy="341185"/>
          </a:xfrm>
          <a:prstGeom prst="rect">
            <a:avLst/>
          </a:prstGeom>
        </p:spPr>
        <p:txBody>
          <a:bodyPr wrap="square" lIns="0" tIns="0" rIns="0" bIns="0" rtlCol="0" vert="horz">
            <a:spAutoFit/>
          </a:bodyPr>
          <a:lstStyle/>
          <a:p>
            <a:pPr marL="0" marR="0">
              <a:lnSpc>
                <a:spcPts val="2386"/>
              </a:lnSpc>
              <a:spcBef>
                <a:spcPts val="0"/>
              </a:spcBef>
              <a:spcAft>
                <a:spcPts val="0"/>
              </a:spcAft>
            </a:pPr>
            <a:r>
              <a:rPr dirty="0" sz="1500" spc="-209">
                <a:solidFill>
                  <a:srgbClr val="221e1f"/>
                </a:solidFill>
                <a:latin typeface="UDHRCB+TBUDGoStd-SuperLight"/>
                <a:cs typeface="UDHRCB+TBUDGoStd-SuperLight"/>
              </a:rPr>
              <a:t>ロック</a:t>
            </a:r>
          </a:p>
        </p:txBody>
      </p:sp>
      <p:sp>
        <p:nvSpPr>
          <p:cNvPr id="18" name="object 18"/>
          <p:cNvSpPr txBox="1"/>
          <p:nvPr/>
        </p:nvSpPr>
        <p:spPr>
          <a:xfrm>
            <a:off x="5971081" y="5520158"/>
            <a:ext cx="4419600" cy="481431"/>
          </a:xfrm>
          <a:prstGeom prst="rect">
            <a:avLst/>
          </a:prstGeom>
        </p:spPr>
        <p:txBody>
          <a:bodyPr wrap="square" lIns="0" tIns="0" rIns="0" bIns="0" rtlCol="0" vert="horz">
            <a:spAutoFit/>
          </a:bodyPr>
          <a:lstStyle/>
          <a:p>
            <a:pPr marL="0" marR="0">
              <a:lnSpc>
                <a:spcPts val="1990"/>
              </a:lnSpc>
              <a:spcBef>
                <a:spcPts val="0"/>
              </a:spcBef>
              <a:spcAft>
                <a:spcPts val="0"/>
              </a:spcAft>
            </a:pPr>
            <a:r>
              <a:rPr dirty="0" sz="1200" spc="-72">
                <a:solidFill>
                  <a:srgbClr val="221e1f"/>
                </a:solidFill>
                <a:latin typeface="JNVHJI+TBUDGoStd-Bold"/>
                <a:cs typeface="JNVHJI+TBUDGoStd-Bold"/>
              </a:rPr>
              <a:t>これ以降は、リモコンでもチャイルドロックを除く全ての操作</a:t>
            </a:r>
          </a:p>
          <a:p>
            <a:pPr marL="7620" marR="0">
              <a:lnSpc>
                <a:spcPts val="1500"/>
              </a:lnSpc>
              <a:spcBef>
                <a:spcPts val="0"/>
              </a:spcBef>
              <a:spcAft>
                <a:spcPts val="0"/>
              </a:spcAft>
            </a:pPr>
            <a:r>
              <a:rPr dirty="0" sz="1200" spc="-17">
                <a:solidFill>
                  <a:srgbClr val="221e1f"/>
                </a:solidFill>
                <a:latin typeface="JNVHJI+TBUDGoStd-Bold"/>
                <a:cs typeface="JNVHJI+TBUDGoStd-Bold"/>
              </a:rPr>
              <a:t>ができます。</a:t>
            </a:r>
          </a:p>
        </p:txBody>
      </p:sp>
      <p:sp>
        <p:nvSpPr>
          <p:cNvPr id="19" name="object 19"/>
          <p:cNvSpPr txBox="1"/>
          <p:nvPr/>
        </p:nvSpPr>
        <p:spPr>
          <a:xfrm>
            <a:off x="4111758" y="5736029"/>
            <a:ext cx="914400" cy="341185"/>
          </a:xfrm>
          <a:prstGeom prst="rect">
            <a:avLst/>
          </a:prstGeom>
        </p:spPr>
        <p:txBody>
          <a:bodyPr wrap="square" lIns="0" tIns="0" rIns="0" bIns="0" rtlCol="0" vert="horz">
            <a:spAutoFit/>
          </a:bodyPr>
          <a:lstStyle/>
          <a:p>
            <a:pPr marL="0" marR="0">
              <a:lnSpc>
                <a:spcPts val="2386"/>
              </a:lnSpc>
              <a:spcBef>
                <a:spcPts val="0"/>
              </a:spcBef>
              <a:spcAft>
                <a:spcPts val="0"/>
              </a:spcAft>
            </a:pPr>
            <a:r>
              <a:rPr dirty="0" sz="1500" spc="-180">
                <a:solidFill>
                  <a:srgbClr val="221e1f"/>
                </a:solidFill>
                <a:latin typeface="UDHRCB+TBUDGoStd-SuperLight"/>
                <a:cs typeface="UDHRCB+TBUDGoStd-SuperLight"/>
              </a:rPr>
              <a:t>スイッチ</a:t>
            </a:r>
          </a:p>
        </p:txBody>
      </p:sp>
      <p:sp>
        <p:nvSpPr>
          <p:cNvPr id="20" name="object 20"/>
          <p:cNvSpPr txBox="1"/>
          <p:nvPr/>
        </p:nvSpPr>
        <p:spPr>
          <a:xfrm>
            <a:off x="5825163" y="6342109"/>
            <a:ext cx="5077460" cy="430656"/>
          </a:xfrm>
          <a:prstGeom prst="rect">
            <a:avLst/>
          </a:prstGeom>
        </p:spPr>
        <p:txBody>
          <a:bodyPr wrap="square" lIns="0" tIns="0" rIns="0" bIns="0" rtlCol="0" vert="horz">
            <a:spAutoFit/>
          </a:bodyPr>
          <a:lstStyle/>
          <a:p>
            <a:pPr marL="0" marR="0">
              <a:lnSpc>
                <a:spcPts val="1591"/>
              </a:lnSpc>
              <a:spcBef>
                <a:spcPts val="0"/>
              </a:spcBef>
              <a:spcAft>
                <a:spcPts val="0"/>
              </a:spcAft>
            </a:pPr>
            <a:r>
              <a:rPr dirty="0" sz="1000" spc="-115">
                <a:solidFill>
                  <a:srgbClr val="221e1f"/>
                </a:solidFill>
                <a:latin typeface="UDHRCB+TBUDGoStd-SuperLight"/>
                <a:cs typeface="UDHRCB+TBUDGoStd-SuperLight"/>
              </a:rPr>
              <a:t>•.電源が入っている状態で両足（脚）をフットパッドに置いていないと、肌検知アイコ</a:t>
            </a:r>
          </a:p>
          <a:p>
            <a:pPr marL="80645" marR="0">
              <a:lnSpc>
                <a:spcPts val="1499"/>
              </a:lnSpc>
              <a:spcBef>
                <a:spcPts val="0"/>
              </a:spcBef>
              <a:spcAft>
                <a:spcPts val="0"/>
              </a:spcAft>
            </a:pPr>
            <a:r>
              <a:rPr dirty="0" sz="1000">
                <a:solidFill>
                  <a:srgbClr val="221e1f"/>
                </a:solidFill>
                <a:latin typeface="UDHRCB+TBUDGoStd-SuperLight"/>
                <a:cs typeface="UDHRCB+TBUDGoStd-SuperLight"/>
              </a:rPr>
              <a:t>ン</a:t>
            </a:r>
            <a:r>
              <a:rPr dirty="0" sz="1000" spc="-525">
                <a:solidFill>
                  <a:srgbClr val="221e1f"/>
                </a:solidFill>
                <a:latin typeface="UDHRCB+TBUDGoStd-SuperLight"/>
                <a:cs typeface="UDHRCB+TBUDGoStd-SuperLight"/>
              </a:rPr>
              <a:t>（</a:t>
            </a:r>
            <a:r>
              <a:rPr dirty="0" sz="1000" spc="-86">
                <a:solidFill>
                  <a:srgbClr val="221e1f"/>
                </a:solidFill>
                <a:latin typeface="UDHRCB+TBUDGoStd-SuperLight"/>
                <a:cs typeface="UDHRCB+TBUDGoStd-SuperLight"/>
              </a:rPr>
              <a:t>）が点灯します。そのままの状態が約</a:t>
            </a:r>
            <a:r>
              <a:rPr dirty="0" sz="1000" spc="-156">
                <a:solidFill>
                  <a:srgbClr val="221e1f"/>
                </a:solidFill>
                <a:latin typeface="Times New Roman"/>
                <a:cs typeface="Times New Roman"/>
              </a:rPr>
              <a:t> </a:t>
            </a:r>
            <a:r>
              <a:rPr dirty="0" sz="1000">
                <a:solidFill>
                  <a:srgbClr val="221e1f"/>
                </a:solidFill>
                <a:latin typeface="UDHRCB+TBUDGoStd-SuperLight"/>
                <a:cs typeface="UDHRCB+TBUDGoStd-SuperLight"/>
              </a:rPr>
              <a:t>2</a:t>
            </a:r>
            <a:r>
              <a:rPr dirty="0" sz="1000" spc="-150">
                <a:solidFill>
                  <a:srgbClr val="221e1f"/>
                </a:solidFill>
                <a:latin typeface="Times New Roman"/>
                <a:cs typeface="Times New Roman"/>
              </a:rPr>
              <a:t> </a:t>
            </a:r>
            <a:r>
              <a:rPr dirty="0" sz="1000" spc="-123">
                <a:solidFill>
                  <a:srgbClr val="221e1f"/>
                </a:solidFill>
                <a:latin typeface="UDHRCB+TBUDGoStd-SuperLight"/>
                <a:cs typeface="UDHRCB+TBUDGoStd-SuperLight"/>
              </a:rPr>
              <a:t>分続くと、レベル表示</a:t>
            </a:r>
          </a:p>
        </p:txBody>
      </p:sp>
      <p:sp>
        <p:nvSpPr>
          <p:cNvPr id="21" name="object 21"/>
          <p:cNvSpPr txBox="1"/>
          <p:nvPr/>
        </p:nvSpPr>
        <p:spPr>
          <a:xfrm>
            <a:off x="5874364" y="6723109"/>
            <a:ext cx="279400" cy="240157"/>
          </a:xfrm>
          <a:prstGeom prst="rect">
            <a:avLst/>
          </a:prstGeom>
        </p:spPr>
        <p:txBody>
          <a:bodyPr wrap="square" lIns="0" tIns="0" rIns="0" bIns="0" rtlCol="0" vert="horz">
            <a:spAutoFit/>
          </a:bodyPr>
          <a:lstStyle/>
          <a:p>
            <a:pPr marL="0" marR="0">
              <a:lnSpc>
                <a:spcPts val="1591"/>
              </a:lnSpc>
              <a:spcBef>
                <a:spcPts val="0"/>
              </a:spcBef>
              <a:spcAft>
                <a:spcPts val="0"/>
              </a:spcAft>
            </a:pPr>
            <a:r>
              <a:rPr dirty="0" sz="1000">
                <a:solidFill>
                  <a:srgbClr val="221e1f"/>
                </a:solidFill>
                <a:latin typeface="UDHRCB+TBUDGoStd-SuperLight"/>
                <a:cs typeface="UDHRCB+TBUDGoStd-SuperLight"/>
              </a:rPr>
              <a:t>「</a:t>
            </a:r>
          </a:p>
        </p:txBody>
      </p:sp>
      <p:sp>
        <p:nvSpPr>
          <p:cNvPr id="22" name="object 22"/>
          <p:cNvSpPr txBox="1"/>
          <p:nvPr/>
        </p:nvSpPr>
        <p:spPr>
          <a:xfrm>
            <a:off x="6181320" y="6723109"/>
            <a:ext cx="2438400" cy="240157"/>
          </a:xfrm>
          <a:prstGeom prst="rect">
            <a:avLst/>
          </a:prstGeom>
        </p:spPr>
        <p:txBody>
          <a:bodyPr wrap="square" lIns="0" tIns="0" rIns="0" bIns="0" rtlCol="0" vert="horz">
            <a:spAutoFit/>
          </a:bodyPr>
          <a:lstStyle/>
          <a:p>
            <a:pPr marL="0" marR="0">
              <a:lnSpc>
                <a:spcPts val="1591"/>
              </a:lnSpc>
              <a:spcBef>
                <a:spcPts val="0"/>
              </a:spcBef>
              <a:spcAft>
                <a:spcPts val="0"/>
              </a:spcAft>
            </a:pPr>
            <a:r>
              <a:rPr dirty="0" sz="1000" spc="-66">
                <a:solidFill>
                  <a:srgbClr val="221e1f"/>
                </a:solidFill>
                <a:latin typeface="UDHRCB+TBUDGoStd-SuperLight"/>
                <a:cs typeface="UDHRCB+TBUDGoStd-SuperLight"/>
              </a:rPr>
              <a:t>」のみ表示されたあと電源が切れます。</a:t>
            </a:r>
          </a:p>
        </p:txBody>
      </p:sp>
      <p:sp>
        <p:nvSpPr>
          <p:cNvPr id="23" name="object 23"/>
          <p:cNvSpPr txBox="1"/>
          <p:nvPr/>
        </p:nvSpPr>
        <p:spPr>
          <a:xfrm>
            <a:off x="188347" y="7029065"/>
            <a:ext cx="451103" cy="354139"/>
          </a:xfrm>
          <a:prstGeom prst="rect">
            <a:avLst/>
          </a:prstGeom>
        </p:spPr>
        <p:txBody>
          <a:bodyPr wrap="square" lIns="0" tIns="0" rIns="0" bIns="0" rtlCol="0" vert="horz">
            <a:spAutoFit/>
          </a:bodyPr>
          <a:lstStyle/>
          <a:p>
            <a:pPr marL="0" marR="0">
              <a:lnSpc>
                <a:spcPts val="2488"/>
              </a:lnSpc>
              <a:spcBef>
                <a:spcPts val="0"/>
              </a:spcBef>
              <a:spcAft>
                <a:spcPts val="0"/>
              </a:spcAft>
            </a:pPr>
            <a:r>
              <a:rPr dirty="0" sz="1500" spc="-150">
                <a:solidFill>
                  <a:srgbClr val="221e1f"/>
                </a:solidFill>
                <a:latin typeface="JNVHJI+TBUDGoStd-Bold"/>
                <a:cs typeface="JNVHJI+TBUDGoStd-Bold"/>
              </a:rPr>
              <a:t>16</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showMasterSp="0">
  <p:cSld>
    <p:spTree>
      <p:nvGrpSpPr>
        <p:cNvPr id="1" name=""/>
        <p:cNvGrpSpPr/>
        <p:nvPr/>
      </p:nvGrpSpPr>
      <p:grpSpPr>
        <a:xfrm>
          <a:off x="0" y="0"/>
          <a:ext cx="0" cy="0"/>
          <a:chOff x="0" y="0"/>
          <a:chExt cx="0" cy="0"/>
        </a:xfrm>
      </p:grpSpPr>
      <p:sp>
        <p:nvSpPr>
          <p:cNvPr id="1" name="object 1"/>
          <p:cNvSpPr/>
          <p:nvPr/>
        </p:nvSpPr>
        <p:spPr>
          <a:xfrm>
            <a:off x="0" y="0"/>
            <a:ext cx="10680700" cy="7556500"/>
          </a:xfrm>
          <a:prstGeom prst="rect">
            <a:avLst/>
          </a:prstGeom>
          <a:blipFill>
            <a:blip cstate="print" r:embed="rId2"/>
            <a:stretch>
              <a:fillRect/>
            </a:stretch>
          </a:blipFill>
        </p:spPr>
        <p:txBody>
          <a:bodyPr wrap="square" lIns="0" tIns="0" rIns="0" bIns="0" rtlCol="0">
            <a:spAutoFit/>
          </a:bodyPr>
          <a:lstStyle/>
          <a:p/>
        </p:txBody>
      </p:sp>
      <p:sp>
        <p:nvSpPr>
          <p:cNvPr id="3" name="object 3"/>
          <p:cNvSpPr txBox="1"/>
          <p:nvPr/>
        </p:nvSpPr>
        <p:spPr>
          <a:xfrm>
            <a:off x="540000" y="1234489"/>
            <a:ext cx="393603" cy="1042979"/>
          </a:xfrm>
          <a:prstGeom prst="rect">
            <a:avLst/>
          </a:prstGeom>
        </p:spPr>
        <p:txBody>
          <a:bodyPr wrap="square" lIns="0" tIns="0" rIns="0" bIns="0" rtlCol="0" vert="horz">
            <a:spAutoFit/>
          </a:bodyPr>
          <a:lstStyle/>
          <a:p>
            <a:pPr marL="0" marR="0">
              <a:lnSpc>
                <a:spcPts val="4053"/>
              </a:lnSpc>
              <a:spcBef>
                <a:spcPts val="0"/>
              </a:spcBef>
              <a:spcAft>
                <a:spcPts val="0"/>
              </a:spcAft>
            </a:pPr>
            <a:r>
              <a:rPr dirty="0" sz="2500">
                <a:solidFill>
                  <a:srgbClr val="221e1f"/>
                </a:solidFill>
                <a:latin typeface="CWBFQR+TBUDGoStd-Regular"/>
                <a:cs typeface="CWBFQR+TBUDGoStd-Regular"/>
              </a:rPr>
              <a:t>4</a:t>
            </a:r>
          </a:p>
          <a:p>
            <a:pPr marL="0" marR="0">
              <a:lnSpc>
                <a:spcPts val="3859"/>
              </a:lnSpc>
              <a:spcBef>
                <a:spcPts val="0"/>
              </a:spcBef>
              <a:spcAft>
                <a:spcPts val="0"/>
              </a:spcAft>
            </a:pPr>
            <a:r>
              <a:rPr dirty="0" sz="2500">
                <a:solidFill>
                  <a:srgbClr val="221e1f"/>
                </a:solidFill>
                <a:latin typeface="CWBFQR+TBUDGoStd-Regular"/>
                <a:cs typeface="CWBFQR+TBUDGoStd-Regular"/>
              </a:rPr>
              <a:t>5</a:t>
            </a:r>
          </a:p>
        </p:txBody>
      </p:sp>
      <p:sp>
        <p:nvSpPr>
          <p:cNvPr id="4" name="object 4"/>
          <p:cNvSpPr txBox="1"/>
          <p:nvPr/>
        </p:nvSpPr>
        <p:spPr>
          <a:xfrm>
            <a:off x="5629500" y="1234489"/>
            <a:ext cx="393603" cy="552879"/>
          </a:xfrm>
          <a:prstGeom prst="rect">
            <a:avLst/>
          </a:prstGeom>
        </p:spPr>
        <p:txBody>
          <a:bodyPr wrap="square" lIns="0" tIns="0" rIns="0" bIns="0" rtlCol="0" vert="horz">
            <a:spAutoFit/>
          </a:bodyPr>
          <a:lstStyle/>
          <a:p>
            <a:pPr marL="0" marR="0">
              <a:lnSpc>
                <a:spcPts val="4053"/>
              </a:lnSpc>
              <a:spcBef>
                <a:spcPts val="0"/>
              </a:spcBef>
              <a:spcAft>
                <a:spcPts val="0"/>
              </a:spcAft>
            </a:pPr>
            <a:r>
              <a:rPr dirty="0" sz="2500">
                <a:solidFill>
                  <a:srgbClr val="221e1f"/>
                </a:solidFill>
                <a:latin typeface="CWBFQR+TBUDGoStd-Regular"/>
                <a:cs typeface="CWBFQR+TBUDGoStd-Regular"/>
              </a:rPr>
              <a:t>6</a:t>
            </a:r>
          </a:p>
        </p:txBody>
      </p:sp>
      <p:sp>
        <p:nvSpPr>
          <p:cNvPr id="5" name="object 5"/>
          <p:cNvSpPr txBox="1"/>
          <p:nvPr/>
        </p:nvSpPr>
        <p:spPr>
          <a:xfrm>
            <a:off x="936000" y="1317494"/>
            <a:ext cx="4254500" cy="878390"/>
          </a:xfrm>
          <a:prstGeom prst="rect">
            <a:avLst/>
          </a:prstGeom>
        </p:spPr>
        <p:txBody>
          <a:bodyPr wrap="square" lIns="0" tIns="0" rIns="0" bIns="0" rtlCol="0" vert="horz">
            <a:spAutoFit/>
          </a:bodyPr>
          <a:lstStyle/>
          <a:p>
            <a:pPr marL="0" marR="0">
              <a:lnSpc>
                <a:spcPts val="2757"/>
              </a:lnSpc>
              <a:spcBef>
                <a:spcPts val="0"/>
              </a:spcBef>
              <a:spcAft>
                <a:spcPts val="0"/>
              </a:spcAft>
            </a:pPr>
            <a:r>
              <a:rPr dirty="0" sz="1700">
                <a:solidFill>
                  <a:srgbClr val="221e1f"/>
                </a:solidFill>
                <a:latin typeface="CWBFQR+TBUDGoStd-Regular"/>
                <a:cs typeface="CWBFQR+TBUDGoStd-Regular"/>
              </a:rPr>
              <a:t>安定した椅子などに深く腰かけます。</a:t>
            </a:r>
          </a:p>
          <a:p>
            <a:pPr marL="0" marR="0">
              <a:lnSpc>
                <a:spcPts val="2757"/>
              </a:lnSpc>
              <a:spcBef>
                <a:spcPts val="1051"/>
              </a:spcBef>
              <a:spcAft>
                <a:spcPts val="0"/>
              </a:spcAft>
            </a:pPr>
            <a:r>
              <a:rPr dirty="0" sz="1700" spc="-36">
                <a:solidFill>
                  <a:srgbClr val="221e1f"/>
                </a:solidFill>
                <a:latin typeface="CWBFQR+TBUDGoStd-Regular"/>
                <a:cs typeface="CWBFQR+TBUDGoStd-Regular"/>
              </a:rPr>
              <a:t>フットパッドに両足を置き、足裏をしっか</a:t>
            </a:r>
          </a:p>
        </p:txBody>
      </p:sp>
      <p:sp>
        <p:nvSpPr>
          <p:cNvPr id="6" name="object 6"/>
          <p:cNvSpPr txBox="1"/>
          <p:nvPr/>
        </p:nvSpPr>
        <p:spPr>
          <a:xfrm>
            <a:off x="6025499" y="1317494"/>
            <a:ext cx="4323156" cy="680402"/>
          </a:xfrm>
          <a:prstGeom prst="rect">
            <a:avLst/>
          </a:prstGeom>
        </p:spPr>
        <p:txBody>
          <a:bodyPr wrap="square" lIns="0" tIns="0" rIns="0" bIns="0" rtlCol="0" vert="horz">
            <a:spAutoFit/>
          </a:bodyPr>
          <a:lstStyle/>
          <a:p>
            <a:pPr marL="0" marR="0">
              <a:lnSpc>
                <a:spcPts val="2757"/>
              </a:lnSpc>
              <a:spcBef>
                <a:spcPts val="0"/>
              </a:spcBef>
              <a:spcAft>
                <a:spcPts val="0"/>
              </a:spcAft>
            </a:pPr>
            <a:r>
              <a:rPr dirty="0" sz="1700">
                <a:solidFill>
                  <a:srgbClr val="221e1f"/>
                </a:solidFill>
                <a:latin typeface="CWBFQR+TBUDGoStd-Regular"/>
                <a:cs typeface="CWBFQR+TBUDGoStd-Regular"/>
              </a:rPr>
              <a:t>MENU</a:t>
            </a:r>
            <a:r>
              <a:rPr dirty="0" sz="1700" spc="-399">
                <a:solidFill>
                  <a:srgbClr val="221e1f"/>
                </a:solidFill>
                <a:latin typeface="CWBFQR+TBUDGoStd-Regular"/>
                <a:cs typeface="CWBFQR+TBUDGoStd-Regular"/>
              </a:rPr>
              <a:t> </a:t>
            </a:r>
            <a:r>
              <a:rPr dirty="0" sz="1700" spc="-42">
                <a:solidFill>
                  <a:srgbClr val="221e1f"/>
                </a:solidFill>
                <a:latin typeface="CWBFQR+TBUDGoStd-Regular"/>
                <a:cs typeface="CWBFQR+TBUDGoStd-Regular"/>
              </a:rPr>
              <a:t>ボタンを押して、お好みのプログラ</a:t>
            </a:r>
          </a:p>
          <a:p>
            <a:pPr marL="0" marR="0">
              <a:lnSpc>
                <a:spcPts val="2300"/>
              </a:lnSpc>
              <a:spcBef>
                <a:spcPts val="0"/>
              </a:spcBef>
              <a:spcAft>
                <a:spcPts val="0"/>
              </a:spcAft>
            </a:pPr>
            <a:r>
              <a:rPr dirty="0" sz="1700">
                <a:solidFill>
                  <a:srgbClr val="221e1f"/>
                </a:solidFill>
                <a:latin typeface="CWBFQR+TBUDGoStd-Regular"/>
                <a:cs typeface="CWBFQR+TBUDGoStd-Regular"/>
              </a:rPr>
              <a:t>ムを選びます。</a:t>
            </a:r>
          </a:p>
        </p:txBody>
      </p:sp>
      <p:sp>
        <p:nvSpPr>
          <p:cNvPr id="7" name="object 7"/>
          <p:cNvSpPr txBox="1"/>
          <p:nvPr/>
        </p:nvSpPr>
        <p:spPr>
          <a:xfrm>
            <a:off x="6007501" y="1976183"/>
            <a:ext cx="4221480" cy="430657"/>
          </a:xfrm>
          <a:prstGeom prst="rect">
            <a:avLst/>
          </a:prstGeom>
        </p:spPr>
        <p:txBody>
          <a:bodyPr wrap="square" lIns="0" tIns="0" rIns="0" bIns="0" rtlCol="0" vert="horz">
            <a:spAutoFit/>
          </a:bodyPr>
          <a:lstStyle/>
          <a:p>
            <a:pPr marL="0" marR="0">
              <a:lnSpc>
                <a:spcPts val="1591"/>
              </a:lnSpc>
              <a:spcBef>
                <a:spcPts val="0"/>
              </a:spcBef>
              <a:spcAft>
                <a:spcPts val="0"/>
              </a:spcAft>
            </a:pPr>
            <a:r>
              <a:rPr dirty="0" sz="1000">
                <a:solidFill>
                  <a:srgbClr val="221e1f"/>
                </a:solidFill>
                <a:latin typeface="UDHRCB+TBUDGoStd-SuperLight"/>
                <a:cs typeface="UDHRCB+TBUDGoStd-SuperLight"/>
              </a:rPr>
              <a:t>-</a:t>
            </a:r>
            <a:r>
              <a:rPr dirty="0" sz="1000" spc="-21">
                <a:solidFill>
                  <a:srgbClr val="221e1f"/>
                </a:solidFill>
                <a:latin typeface="Times New Roman"/>
                <a:cs typeface="Times New Roman"/>
              </a:rPr>
              <a:t> </a:t>
            </a:r>
            <a:r>
              <a:rPr dirty="0" sz="1000" spc="-95">
                <a:solidFill>
                  <a:srgbClr val="221e1f"/>
                </a:solidFill>
                <a:latin typeface="UDHRCB+TBUDGoStd-SuperLight"/>
                <a:cs typeface="UDHRCB+TBUDGoStd-SuperLight"/>
              </a:rPr>
              <a:t>Training（トレーニング）.：</a:t>
            </a:r>
            <a:r>
              <a:rPr dirty="0" sz="1000" spc="982">
                <a:solidFill>
                  <a:srgbClr val="221e1f"/>
                </a:solidFill>
                <a:latin typeface="Times New Roman"/>
                <a:cs typeface="Times New Roman"/>
              </a:rPr>
              <a:t> </a:t>
            </a:r>
            <a:r>
              <a:rPr dirty="0" sz="1000">
                <a:solidFill>
                  <a:srgbClr val="221e1f"/>
                </a:solidFill>
                <a:latin typeface="UDHRCB+TBUDGoStd-SuperLight"/>
                <a:cs typeface="UDHRCB+TBUDGoStd-SuperLight"/>
              </a:rPr>
              <a:t>20Hz</a:t>
            </a:r>
            <a:r>
              <a:rPr dirty="0" sz="1000" spc="-145">
                <a:solidFill>
                  <a:srgbClr val="221e1f"/>
                </a:solidFill>
                <a:latin typeface="Times New Roman"/>
                <a:cs typeface="Times New Roman"/>
              </a:rPr>
              <a:t> </a:t>
            </a:r>
            <a:r>
              <a:rPr dirty="0" sz="1000" spc="-55">
                <a:solidFill>
                  <a:srgbClr val="221e1f"/>
                </a:solidFill>
                <a:latin typeface="UDHRCB+TBUDGoStd-SuperLight"/>
                <a:cs typeface="UDHRCB+TBUDGoStd-SuperLight"/>
              </a:rPr>
              <a:t>をメインとした電気刺激で筋肉を</a:t>
            </a:r>
          </a:p>
          <a:p>
            <a:pPr marL="1741424" marR="0">
              <a:lnSpc>
                <a:spcPts val="1500"/>
              </a:lnSpc>
              <a:spcBef>
                <a:spcPts val="0"/>
              </a:spcBef>
              <a:spcAft>
                <a:spcPts val="0"/>
              </a:spcAft>
            </a:pPr>
            <a:r>
              <a:rPr dirty="0" sz="1000" spc="-97">
                <a:solidFill>
                  <a:srgbClr val="221e1f"/>
                </a:solidFill>
                <a:latin typeface="UDHRCB+TBUDGoStd-SuperLight"/>
                <a:cs typeface="UDHRCB+TBUDGoStd-SuperLight"/>
              </a:rPr>
              <a:t>トレーニングします。</a:t>
            </a:r>
          </a:p>
        </p:txBody>
      </p:sp>
      <p:sp>
        <p:nvSpPr>
          <p:cNvPr id="8" name="object 8"/>
          <p:cNvSpPr txBox="1"/>
          <p:nvPr/>
        </p:nvSpPr>
        <p:spPr>
          <a:xfrm>
            <a:off x="936000" y="2099707"/>
            <a:ext cx="2095500" cy="388289"/>
          </a:xfrm>
          <a:prstGeom prst="rect">
            <a:avLst/>
          </a:prstGeom>
        </p:spPr>
        <p:txBody>
          <a:bodyPr wrap="square" lIns="0" tIns="0" rIns="0" bIns="0" rtlCol="0" vert="horz">
            <a:spAutoFit/>
          </a:bodyPr>
          <a:lstStyle/>
          <a:p>
            <a:pPr marL="0" marR="0">
              <a:lnSpc>
                <a:spcPts val="2757"/>
              </a:lnSpc>
              <a:spcBef>
                <a:spcPts val="0"/>
              </a:spcBef>
              <a:spcAft>
                <a:spcPts val="0"/>
              </a:spcAft>
            </a:pPr>
            <a:r>
              <a:rPr dirty="0" sz="1700">
                <a:solidFill>
                  <a:srgbClr val="221e1f"/>
                </a:solidFill>
                <a:latin typeface="CWBFQR+TBUDGoStd-Regular"/>
                <a:cs typeface="CWBFQR+TBUDGoStd-Regular"/>
              </a:rPr>
              <a:t>りと密着させます。</a:t>
            </a:r>
          </a:p>
        </p:txBody>
      </p:sp>
      <p:sp>
        <p:nvSpPr>
          <p:cNvPr id="9" name="object 9"/>
          <p:cNvSpPr txBox="1"/>
          <p:nvPr/>
        </p:nvSpPr>
        <p:spPr>
          <a:xfrm>
            <a:off x="6007628" y="2345245"/>
            <a:ext cx="1549400" cy="430657"/>
          </a:xfrm>
          <a:prstGeom prst="rect">
            <a:avLst/>
          </a:prstGeom>
        </p:spPr>
        <p:txBody>
          <a:bodyPr wrap="square" lIns="0" tIns="0" rIns="0" bIns="0" rtlCol="0" vert="horz">
            <a:spAutoFit/>
          </a:bodyPr>
          <a:lstStyle/>
          <a:p>
            <a:pPr marL="0" marR="0">
              <a:lnSpc>
                <a:spcPts val="1591"/>
              </a:lnSpc>
              <a:spcBef>
                <a:spcPts val="0"/>
              </a:spcBef>
              <a:spcAft>
                <a:spcPts val="0"/>
              </a:spcAft>
            </a:pPr>
            <a:r>
              <a:rPr dirty="0" sz="1000">
                <a:solidFill>
                  <a:srgbClr val="221e1f"/>
                </a:solidFill>
                <a:latin typeface="UDHRCB+TBUDGoStd-SuperLight"/>
                <a:cs typeface="UDHRCB+TBUDGoStd-SuperLight"/>
              </a:rPr>
              <a:t>-</a:t>
            </a:r>
            <a:r>
              <a:rPr dirty="0" sz="1000" spc="-21">
                <a:solidFill>
                  <a:srgbClr val="221e1f"/>
                </a:solidFill>
                <a:latin typeface="Times New Roman"/>
                <a:cs typeface="Times New Roman"/>
              </a:rPr>
              <a:t> </a:t>
            </a:r>
            <a:r>
              <a:rPr dirty="0" sz="1000">
                <a:solidFill>
                  <a:srgbClr val="221e1f"/>
                </a:solidFill>
                <a:latin typeface="UDHRCB+TBUDGoStd-SuperLight"/>
                <a:cs typeface="UDHRCB+TBUDGoStd-SuperLight"/>
              </a:rPr>
              <a:t>Conditioning.</a:t>
            </a:r>
          </a:p>
          <a:p>
            <a:pPr marL="49402" marR="0">
              <a:lnSpc>
                <a:spcPts val="1500"/>
              </a:lnSpc>
              <a:spcBef>
                <a:spcPts val="0"/>
              </a:spcBef>
              <a:spcAft>
                <a:spcPts val="0"/>
              </a:spcAft>
            </a:pPr>
            <a:r>
              <a:rPr dirty="0" sz="1000" spc="-104">
                <a:solidFill>
                  <a:srgbClr val="221e1f"/>
                </a:solidFill>
                <a:latin typeface="UDHRCB+TBUDGoStd-SuperLight"/>
                <a:cs typeface="UDHRCB+TBUDGoStd-SuperLight"/>
              </a:rPr>
              <a:t>（コンディショニング）</a:t>
            </a:r>
          </a:p>
        </p:txBody>
      </p:sp>
      <p:sp>
        <p:nvSpPr>
          <p:cNvPr id="10" name="object 10"/>
          <p:cNvSpPr txBox="1"/>
          <p:nvPr/>
        </p:nvSpPr>
        <p:spPr>
          <a:xfrm>
            <a:off x="7496576" y="2345245"/>
            <a:ext cx="279400" cy="240157"/>
          </a:xfrm>
          <a:prstGeom prst="rect">
            <a:avLst/>
          </a:prstGeom>
        </p:spPr>
        <p:txBody>
          <a:bodyPr wrap="square" lIns="0" tIns="0" rIns="0" bIns="0" rtlCol="0" vert="horz">
            <a:spAutoFit/>
          </a:bodyPr>
          <a:lstStyle/>
          <a:p>
            <a:pPr marL="0" marR="0">
              <a:lnSpc>
                <a:spcPts val="1591"/>
              </a:lnSpc>
              <a:spcBef>
                <a:spcPts val="0"/>
              </a:spcBef>
              <a:spcAft>
                <a:spcPts val="0"/>
              </a:spcAft>
            </a:pPr>
            <a:r>
              <a:rPr dirty="0" sz="1000">
                <a:solidFill>
                  <a:srgbClr val="221e1f"/>
                </a:solidFill>
                <a:latin typeface="UDHRCB+TBUDGoStd-SuperLight"/>
                <a:cs typeface="UDHRCB+TBUDGoStd-SuperLight"/>
              </a:rPr>
              <a:t>：</a:t>
            </a:r>
          </a:p>
        </p:txBody>
      </p:sp>
      <p:sp>
        <p:nvSpPr>
          <p:cNvPr id="11" name="object 11"/>
          <p:cNvSpPr txBox="1"/>
          <p:nvPr/>
        </p:nvSpPr>
        <p:spPr>
          <a:xfrm>
            <a:off x="7755402" y="2345245"/>
            <a:ext cx="2819400" cy="430657"/>
          </a:xfrm>
          <a:prstGeom prst="rect">
            <a:avLst/>
          </a:prstGeom>
        </p:spPr>
        <p:txBody>
          <a:bodyPr wrap="square" lIns="0" tIns="0" rIns="0" bIns="0" rtlCol="0" vert="horz">
            <a:spAutoFit/>
          </a:bodyPr>
          <a:lstStyle/>
          <a:p>
            <a:pPr marL="0" marR="0">
              <a:lnSpc>
                <a:spcPts val="1591"/>
              </a:lnSpc>
              <a:spcBef>
                <a:spcPts val="0"/>
              </a:spcBef>
              <a:spcAft>
                <a:spcPts val="0"/>
              </a:spcAft>
            </a:pPr>
            <a:r>
              <a:rPr dirty="0" sz="1000" spc="-58">
                <a:solidFill>
                  <a:srgbClr val="221e1f"/>
                </a:solidFill>
                <a:latin typeface="UDHRCB+TBUDGoStd-SuperLight"/>
                <a:cs typeface="UDHRCB+TBUDGoStd-SuperLight"/>
              </a:rPr>
              <a:t>リズミカルな刺</a:t>
            </a:r>
            <a:r>
              <a:rPr dirty="0" sz="1000" spc="-250">
                <a:solidFill>
                  <a:srgbClr val="221e1f"/>
                </a:solidFill>
                <a:latin typeface="Times New Roman"/>
                <a:cs typeface="Times New Roman"/>
              </a:rPr>
              <a:t> </a:t>
            </a:r>
            <a:r>
              <a:rPr dirty="0" sz="1000" spc="-92">
                <a:solidFill>
                  <a:srgbClr val="221e1f"/>
                </a:solidFill>
                <a:latin typeface="UDHRCB+TBUDGoStd-SuperLight"/>
                <a:cs typeface="UDHRCB+TBUDGoStd-SuperLight"/>
              </a:rPr>
              <a:t>激でトレーニング</a:t>
            </a:r>
            <a:r>
              <a:rPr dirty="0" sz="1000" spc="-250">
                <a:solidFill>
                  <a:srgbClr val="221e1f"/>
                </a:solidFill>
                <a:latin typeface="Times New Roman"/>
                <a:cs typeface="Times New Roman"/>
              </a:rPr>
              <a:t> </a:t>
            </a:r>
            <a:r>
              <a:rPr dirty="0" sz="1000">
                <a:solidFill>
                  <a:srgbClr val="221e1f"/>
                </a:solidFill>
                <a:latin typeface="UDHRCB+TBUDGoStd-SuperLight"/>
                <a:cs typeface="UDHRCB+TBUDGoStd-SuperLight"/>
              </a:rPr>
              <a:t>前</a:t>
            </a:r>
            <a:r>
              <a:rPr dirty="0" sz="1000" spc="-250">
                <a:solidFill>
                  <a:srgbClr val="221e1f"/>
                </a:solidFill>
                <a:latin typeface="Times New Roman"/>
                <a:cs typeface="Times New Roman"/>
              </a:rPr>
              <a:t> </a:t>
            </a:r>
            <a:r>
              <a:rPr dirty="0" sz="1000">
                <a:solidFill>
                  <a:srgbClr val="221e1f"/>
                </a:solidFill>
                <a:latin typeface="UDHRCB+TBUDGoStd-SuperLight"/>
                <a:cs typeface="UDHRCB+TBUDGoStd-SuperLight"/>
              </a:rPr>
              <a:t>後の筋</a:t>
            </a:r>
            <a:r>
              <a:rPr dirty="0" sz="1000" spc="-250">
                <a:solidFill>
                  <a:srgbClr val="221e1f"/>
                </a:solidFill>
                <a:latin typeface="Times New Roman"/>
                <a:cs typeface="Times New Roman"/>
              </a:rPr>
              <a:t> </a:t>
            </a:r>
            <a:r>
              <a:rPr dirty="0" sz="1000" spc="-10">
                <a:solidFill>
                  <a:srgbClr val="221e1f"/>
                </a:solidFill>
                <a:latin typeface="UDHRCB+TBUDGoStd-SuperLight"/>
                <a:cs typeface="UDHRCB+TBUDGoStd-SuperLight"/>
              </a:rPr>
              <a:t>肉を</a:t>
            </a:r>
          </a:p>
          <a:p>
            <a:pPr marL="12700" marR="0">
              <a:lnSpc>
                <a:spcPts val="1500"/>
              </a:lnSpc>
              <a:spcBef>
                <a:spcPts val="0"/>
              </a:spcBef>
              <a:spcAft>
                <a:spcPts val="0"/>
              </a:spcAft>
            </a:pPr>
            <a:r>
              <a:rPr dirty="0" sz="1000" spc="-60">
                <a:solidFill>
                  <a:srgbClr val="221e1f"/>
                </a:solidFill>
                <a:latin typeface="UDHRCB+TBUDGoStd-SuperLight"/>
                <a:cs typeface="UDHRCB+TBUDGoStd-SuperLight"/>
              </a:rPr>
              <a:t>整えます。</a:t>
            </a:r>
          </a:p>
        </p:txBody>
      </p:sp>
      <p:sp>
        <p:nvSpPr>
          <p:cNvPr id="12" name="object 12"/>
          <p:cNvSpPr txBox="1"/>
          <p:nvPr/>
        </p:nvSpPr>
        <p:spPr>
          <a:xfrm>
            <a:off x="918000" y="2448283"/>
            <a:ext cx="4188459" cy="240157"/>
          </a:xfrm>
          <a:prstGeom prst="rect">
            <a:avLst/>
          </a:prstGeom>
        </p:spPr>
        <p:txBody>
          <a:bodyPr wrap="square" lIns="0" tIns="0" rIns="0" bIns="0" rtlCol="0" vert="horz">
            <a:spAutoFit/>
          </a:bodyPr>
          <a:lstStyle/>
          <a:p>
            <a:pPr marL="0" marR="0">
              <a:lnSpc>
                <a:spcPts val="1591"/>
              </a:lnSpc>
              <a:spcBef>
                <a:spcPts val="0"/>
              </a:spcBef>
              <a:spcAft>
                <a:spcPts val="0"/>
              </a:spcAft>
            </a:pPr>
            <a:r>
              <a:rPr dirty="0" sz="1000" spc="-84">
                <a:solidFill>
                  <a:srgbClr val="221e1f"/>
                </a:solidFill>
                <a:latin typeface="UDHRCB+TBUDGoStd-SuperLight"/>
                <a:cs typeface="UDHRCB+TBUDGoStd-SuperLight"/>
              </a:rPr>
              <a:t>•.フットパッドで両足が検知されると、レベル表示が「</a:t>
            </a:r>
            <a:r>
              <a:rPr dirty="0" sz="1000" spc="1250">
                <a:solidFill>
                  <a:srgbClr val="221e1f"/>
                </a:solidFill>
                <a:latin typeface="Times New Roman"/>
                <a:cs typeface="Times New Roman"/>
              </a:rPr>
              <a:t> </a:t>
            </a:r>
            <a:r>
              <a:rPr dirty="0" sz="1000" spc="-87">
                <a:solidFill>
                  <a:srgbClr val="221e1f"/>
                </a:solidFill>
                <a:latin typeface="UDHRCB+TBUDGoStd-SuperLight"/>
                <a:cs typeface="UDHRCB+TBUDGoStd-SuperLight"/>
              </a:rPr>
              <a:t>」になります。</a:t>
            </a:r>
          </a:p>
        </p:txBody>
      </p:sp>
      <p:sp>
        <p:nvSpPr>
          <p:cNvPr id="13" name="object 13"/>
          <p:cNvSpPr txBox="1"/>
          <p:nvPr/>
        </p:nvSpPr>
        <p:spPr>
          <a:xfrm>
            <a:off x="2760362" y="2654400"/>
            <a:ext cx="1295400" cy="341185"/>
          </a:xfrm>
          <a:prstGeom prst="rect">
            <a:avLst/>
          </a:prstGeom>
        </p:spPr>
        <p:txBody>
          <a:bodyPr wrap="square" lIns="0" tIns="0" rIns="0" bIns="0" rtlCol="0" vert="horz">
            <a:spAutoFit/>
          </a:bodyPr>
          <a:lstStyle/>
          <a:p>
            <a:pPr marL="0" marR="0">
              <a:lnSpc>
                <a:spcPts val="2386"/>
              </a:lnSpc>
              <a:spcBef>
                <a:spcPts val="0"/>
              </a:spcBef>
              <a:spcAft>
                <a:spcPts val="0"/>
              </a:spcAft>
            </a:pPr>
            <a:r>
              <a:rPr dirty="0" sz="1500" spc="-184">
                <a:solidFill>
                  <a:srgbClr val="221e1f"/>
                </a:solidFill>
                <a:latin typeface="UDHRCB+TBUDGoStd-SuperLight"/>
                <a:cs typeface="UDHRCB+TBUDGoStd-SuperLight"/>
              </a:rPr>
              <a:t>フットパ</a:t>
            </a:r>
            <a:r>
              <a:rPr dirty="0" sz="1500" spc="-525">
                <a:solidFill>
                  <a:srgbClr val="221e1f"/>
                </a:solidFill>
                <a:latin typeface="Times New Roman"/>
                <a:cs typeface="Times New Roman"/>
              </a:rPr>
              <a:t> </a:t>
            </a:r>
            <a:r>
              <a:rPr dirty="0" sz="1500" spc="-165">
                <a:solidFill>
                  <a:srgbClr val="221e1f"/>
                </a:solidFill>
                <a:latin typeface="UDHRCB+TBUDGoStd-SuperLight"/>
                <a:cs typeface="UDHRCB+TBUDGoStd-SuperLight"/>
              </a:rPr>
              <a:t>ッド</a:t>
            </a:r>
          </a:p>
        </p:txBody>
      </p:sp>
      <p:sp>
        <p:nvSpPr>
          <p:cNvPr id="14" name="object 14"/>
          <p:cNvSpPr txBox="1"/>
          <p:nvPr/>
        </p:nvSpPr>
        <p:spPr>
          <a:xfrm>
            <a:off x="9467169" y="3512701"/>
            <a:ext cx="769620" cy="341185"/>
          </a:xfrm>
          <a:prstGeom prst="rect">
            <a:avLst/>
          </a:prstGeom>
        </p:spPr>
        <p:txBody>
          <a:bodyPr wrap="square" lIns="0" tIns="0" rIns="0" bIns="0" rtlCol="0" vert="horz">
            <a:spAutoFit/>
          </a:bodyPr>
          <a:lstStyle/>
          <a:p>
            <a:pPr marL="0" marR="0">
              <a:lnSpc>
                <a:spcPts val="2386"/>
              </a:lnSpc>
              <a:spcBef>
                <a:spcPts val="0"/>
              </a:spcBef>
              <a:spcAft>
                <a:spcPts val="0"/>
              </a:spcAft>
            </a:pPr>
            <a:r>
              <a:rPr dirty="0" sz="1500">
                <a:solidFill>
                  <a:srgbClr val="221e1f"/>
                </a:solidFill>
                <a:latin typeface="UDHRCB+TBUDGoStd-SuperLight"/>
                <a:cs typeface="UDHRCB+TBUDGoStd-SuperLight"/>
              </a:rPr>
              <a:t>MENU</a:t>
            </a:r>
          </a:p>
        </p:txBody>
      </p:sp>
      <p:sp>
        <p:nvSpPr>
          <p:cNvPr id="15" name="object 15"/>
          <p:cNvSpPr txBox="1"/>
          <p:nvPr/>
        </p:nvSpPr>
        <p:spPr>
          <a:xfrm>
            <a:off x="10558500" y="3509892"/>
            <a:ext cx="342900" cy="347091"/>
          </a:xfrm>
          <a:prstGeom prst="rect">
            <a:avLst/>
          </a:prstGeom>
        </p:spPr>
        <p:txBody>
          <a:bodyPr wrap="square" lIns="0" tIns="0" rIns="0" bIns="0" rtlCol="0" vert="horz">
            <a:spAutoFit/>
          </a:bodyPr>
          <a:lstStyle/>
          <a:p>
            <a:pPr marL="0" marR="0">
              <a:lnSpc>
                <a:spcPts val="2433"/>
              </a:lnSpc>
              <a:spcBef>
                <a:spcPts val="0"/>
              </a:spcBef>
              <a:spcAft>
                <a:spcPts val="0"/>
              </a:spcAft>
            </a:pPr>
            <a:r>
              <a:rPr dirty="0" sz="1500">
                <a:solidFill>
                  <a:srgbClr val="221e1f"/>
                </a:solidFill>
                <a:latin typeface="AOGMID+TBUDGoStd-Regular"/>
                <a:cs typeface="AOGMID+TBUDGoStd-Regular"/>
              </a:rPr>
              <a:t>使</a:t>
            </a:r>
          </a:p>
        </p:txBody>
      </p:sp>
      <p:sp>
        <p:nvSpPr>
          <p:cNvPr id="16" name="object 16"/>
          <p:cNvSpPr txBox="1"/>
          <p:nvPr/>
        </p:nvSpPr>
        <p:spPr>
          <a:xfrm>
            <a:off x="9463360" y="3741301"/>
            <a:ext cx="723900" cy="341185"/>
          </a:xfrm>
          <a:prstGeom prst="rect">
            <a:avLst/>
          </a:prstGeom>
        </p:spPr>
        <p:txBody>
          <a:bodyPr wrap="square" lIns="0" tIns="0" rIns="0" bIns="0" rtlCol="0" vert="horz">
            <a:spAutoFit/>
          </a:bodyPr>
          <a:lstStyle/>
          <a:p>
            <a:pPr marL="0" marR="0">
              <a:lnSpc>
                <a:spcPts val="2386"/>
              </a:lnSpc>
              <a:spcBef>
                <a:spcPts val="0"/>
              </a:spcBef>
              <a:spcAft>
                <a:spcPts val="0"/>
              </a:spcAft>
            </a:pPr>
            <a:r>
              <a:rPr dirty="0" sz="1500" spc="-158">
                <a:solidFill>
                  <a:srgbClr val="221e1f"/>
                </a:solidFill>
                <a:latin typeface="UDHRCB+TBUDGoStd-SuperLight"/>
                <a:cs typeface="UDHRCB+TBUDGoStd-SuperLight"/>
              </a:rPr>
              <a:t>ボタン</a:t>
            </a:r>
          </a:p>
        </p:txBody>
      </p:sp>
      <p:sp>
        <p:nvSpPr>
          <p:cNvPr id="17" name="object 17"/>
          <p:cNvSpPr txBox="1"/>
          <p:nvPr/>
        </p:nvSpPr>
        <p:spPr>
          <a:xfrm>
            <a:off x="3382910" y="4530256"/>
            <a:ext cx="1270000" cy="260362"/>
          </a:xfrm>
          <a:prstGeom prst="rect">
            <a:avLst/>
          </a:prstGeom>
        </p:spPr>
        <p:txBody>
          <a:bodyPr wrap="square" lIns="0" tIns="0" rIns="0" bIns="0" rtlCol="0" vert="horz">
            <a:spAutoFit/>
          </a:bodyPr>
          <a:lstStyle/>
          <a:p>
            <a:pPr marL="0" marR="0">
              <a:lnSpc>
                <a:spcPts val="1750"/>
              </a:lnSpc>
              <a:spcBef>
                <a:spcPts val="0"/>
              </a:spcBef>
              <a:spcAft>
                <a:spcPts val="0"/>
              </a:spcAft>
            </a:pPr>
            <a:r>
              <a:rPr dirty="0" sz="1100" spc="-58">
                <a:solidFill>
                  <a:srgbClr val="221e1f"/>
                </a:solidFill>
                <a:latin typeface="UDHRCB+TBUDGoStd-SuperLight"/>
                <a:cs typeface="UDHRCB+TBUDGoStd-SuperLight"/>
              </a:rPr>
              <a:t>（使用イメージ）</a:t>
            </a:r>
          </a:p>
        </p:txBody>
      </p:sp>
      <p:sp>
        <p:nvSpPr>
          <p:cNvPr id="18" name="object 18"/>
          <p:cNvSpPr txBox="1"/>
          <p:nvPr/>
        </p:nvSpPr>
        <p:spPr>
          <a:xfrm>
            <a:off x="6574502" y="4470599"/>
            <a:ext cx="1341120" cy="341185"/>
          </a:xfrm>
          <a:prstGeom prst="rect">
            <a:avLst/>
          </a:prstGeom>
        </p:spPr>
        <p:txBody>
          <a:bodyPr wrap="square" lIns="0" tIns="0" rIns="0" bIns="0" rtlCol="0" vert="horz">
            <a:spAutoFit/>
          </a:bodyPr>
          <a:lstStyle/>
          <a:p>
            <a:pPr marL="0" marR="0">
              <a:lnSpc>
                <a:spcPts val="2386"/>
              </a:lnSpc>
              <a:spcBef>
                <a:spcPts val="0"/>
              </a:spcBef>
              <a:spcAft>
                <a:spcPts val="0"/>
              </a:spcAft>
            </a:pPr>
            <a:r>
              <a:rPr dirty="0" sz="1500">
                <a:solidFill>
                  <a:srgbClr val="221e1f"/>
                </a:solidFill>
                <a:latin typeface="UDHRCB+TBUDGoStd-SuperLight"/>
                <a:cs typeface="UDHRCB+TBUDGoStd-SuperLight"/>
              </a:rPr>
              <a:t>MENU</a:t>
            </a:r>
            <a:r>
              <a:rPr dirty="0" sz="1500" spc="-217">
                <a:solidFill>
                  <a:srgbClr val="221e1f"/>
                </a:solidFill>
                <a:latin typeface="Times New Roman"/>
                <a:cs typeface="Times New Roman"/>
              </a:rPr>
              <a:t> </a:t>
            </a:r>
            <a:r>
              <a:rPr dirty="0" sz="1500" spc="-104">
                <a:solidFill>
                  <a:srgbClr val="221e1f"/>
                </a:solidFill>
                <a:latin typeface="UDHRCB+TBUDGoStd-SuperLight"/>
                <a:cs typeface="UDHRCB+TBUDGoStd-SuperLight"/>
              </a:rPr>
              <a:t>ボタン</a:t>
            </a:r>
          </a:p>
        </p:txBody>
      </p:sp>
      <p:sp>
        <p:nvSpPr>
          <p:cNvPr id="19" name="object 19"/>
          <p:cNvSpPr txBox="1"/>
          <p:nvPr/>
        </p:nvSpPr>
        <p:spPr>
          <a:xfrm>
            <a:off x="6007501" y="4946752"/>
            <a:ext cx="4569460" cy="621157"/>
          </a:xfrm>
          <a:prstGeom prst="rect">
            <a:avLst/>
          </a:prstGeom>
        </p:spPr>
        <p:txBody>
          <a:bodyPr wrap="square" lIns="0" tIns="0" rIns="0" bIns="0" rtlCol="0" vert="horz">
            <a:spAutoFit/>
          </a:bodyPr>
          <a:lstStyle/>
          <a:p>
            <a:pPr marL="0" marR="0">
              <a:lnSpc>
                <a:spcPts val="1591"/>
              </a:lnSpc>
              <a:spcBef>
                <a:spcPts val="0"/>
              </a:spcBef>
              <a:spcAft>
                <a:spcPts val="0"/>
              </a:spcAft>
            </a:pPr>
            <a:r>
              <a:rPr dirty="0" sz="1000" spc="-81">
                <a:solidFill>
                  <a:srgbClr val="221e1f"/>
                </a:solidFill>
                <a:latin typeface="UDHRCB+TBUDGoStd-SuperLight"/>
                <a:cs typeface="UDHRCB+TBUDGoStd-SuperLight"/>
              </a:rPr>
              <a:t>•.トレーニングは、</a:t>
            </a:r>
            <a:r>
              <a:rPr dirty="0" sz="1000" spc="-150">
                <a:solidFill>
                  <a:srgbClr val="221e1f"/>
                </a:solidFill>
                <a:latin typeface="Times New Roman"/>
                <a:cs typeface="Times New Roman"/>
              </a:rPr>
              <a:t> </a:t>
            </a:r>
            <a:r>
              <a:rPr dirty="0" sz="1000">
                <a:solidFill>
                  <a:srgbClr val="221e1f"/>
                </a:solidFill>
                <a:latin typeface="UDHRCB+TBUDGoStd-SuperLight"/>
                <a:cs typeface="UDHRCB+TBUDGoStd-SuperLight"/>
              </a:rPr>
              <a:t>1</a:t>
            </a:r>
            <a:r>
              <a:rPr dirty="0" sz="1000" spc="-125">
                <a:solidFill>
                  <a:srgbClr val="221e1f"/>
                </a:solidFill>
                <a:latin typeface="Times New Roman"/>
                <a:cs typeface="Times New Roman"/>
              </a:rPr>
              <a:t> </a:t>
            </a:r>
            <a:r>
              <a:rPr dirty="0" sz="1000">
                <a:solidFill>
                  <a:srgbClr val="221e1f"/>
                </a:solidFill>
                <a:latin typeface="UDHRCB+TBUDGoStd-SuperLight"/>
                <a:cs typeface="UDHRCB+TBUDGoStd-SuperLight"/>
              </a:rPr>
              <a:t>日</a:t>
            </a:r>
            <a:r>
              <a:rPr dirty="0" sz="1000" spc="-125">
                <a:solidFill>
                  <a:srgbClr val="221e1f"/>
                </a:solidFill>
                <a:latin typeface="Times New Roman"/>
                <a:cs typeface="Times New Roman"/>
              </a:rPr>
              <a:t> </a:t>
            </a:r>
            <a:r>
              <a:rPr dirty="0" sz="1000">
                <a:solidFill>
                  <a:srgbClr val="221e1f"/>
                </a:solidFill>
                <a:latin typeface="UDHRCB+TBUDGoStd-SuperLight"/>
                <a:cs typeface="UDHRCB+TBUDGoStd-SuperLight"/>
              </a:rPr>
              <a:t>1</a:t>
            </a:r>
            <a:r>
              <a:rPr dirty="0" sz="1000" spc="-125">
                <a:solidFill>
                  <a:srgbClr val="221e1f"/>
                </a:solidFill>
                <a:latin typeface="Times New Roman"/>
                <a:cs typeface="Times New Roman"/>
              </a:rPr>
              <a:t> </a:t>
            </a:r>
            <a:r>
              <a:rPr dirty="0" sz="1000" spc="-35">
                <a:solidFill>
                  <a:srgbClr val="221e1f"/>
                </a:solidFill>
                <a:latin typeface="UDHRCB+TBUDGoStd-SuperLight"/>
                <a:cs typeface="UDHRCB+TBUDGoStd-SuperLight"/>
              </a:rPr>
              <a:t>回まで使用できます。</a:t>
            </a:r>
          </a:p>
          <a:p>
            <a:pPr marL="0" marR="0">
              <a:lnSpc>
                <a:spcPts val="1500"/>
              </a:lnSpc>
              <a:spcBef>
                <a:spcPts val="0"/>
              </a:spcBef>
              <a:spcAft>
                <a:spcPts val="0"/>
              </a:spcAft>
            </a:pPr>
            <a:r>
              <a:rPr dirty="0" sz="1000" spc="-77">
                <a:solidFill>
                  <a:srgbClr val="221e1f"/>
                </a:solidFill>
                <a:latin typeface="UDHRCB+TBUDGoStd-SuperLight"/>
                <a:cs typeface="UDHRCB+TBUDGoStd-SuperLight"/>
              </a:rPr>
              <a:t>•.コンディショニングは、トレーニング前後や、歩き疲れたなどの一日の終わ</a:t>
            </a:r>
          </a:p>
          <a:p>
            <a:pPr marL="81153" marR="0">
              <a:lnSpc>
                <a:spcPts val="1500"/>
              </a:lnSpc>
              <a:spcBef>
                <a:spcPts val="0"/>
              </a:spcBef>
              <a:spcAft>
                <a:spcPts val="0"/>
              </a:spcAft>
            </a:pPr>
            <a:r>
              <a:rPr dirty="0" sz="1000" spc="-67">
                <a:solidFill>
                  <a:srgbClr val="221e1f"/>
                </a:solidFill>
                <a:latin typeface="UDHRCB+TBUDGoStd-SuperLight"/>
                <a:cs typeface="UDHRCB+TBUDGoStd-SuperLight"/>
              </a:rPr>
              <a:t>りにご使用ください（1</a:t>
            </a:r>
            <a:r>
              <a:rPr dirty="0" sz="1000" spc="-125">
                <a:solidFill>
                  <a:srgbClr val="221e1f"/>
                </a:solidFill>
                <a:latin typeface="Times New Roman"/>
                <a:cs typeface="Times New Roman"/>
              </a:rPr>
              <a:t> </a:t>
            </a:r>
            <a:r>
              <a:rPr dirty="0" sz="1000">
                <a:solidFill>
                  <a:srgbClr val="221e1f"/>
                </a:solidFill>
                <a:latin typeface="UDHRCB+TBUDGoStd-SuperLight"/>
                <a:cs typeface="UDHRCB+TBUDGoStd-SuperLight"/>
              </a:rPr>
              <a:t>日</a:t>
            </a:r>
            <a:r>
              <a:rPr dirty="0" sz="1000" spc="-125">
                <a:solidFill>
                  <a:srgbClr val="221e1f"/>
                </a:solidFill>
                <a:latin typeface="Times New Roman"/>
                <a:cs typeface="Times New Roman"/>
              </a:rPr>
              <a:t> </a:t>
            </a:r>
            <a:r>
              <a:rPr dirty="0" sz="1000">
                <a:solidFill>
                  <a:srgbClr val="221e1f"/>
                </a:solidFill>
                <a:latin typeface="UDHRCB+TBUDGoStd-SuperLight"/>
                <a:cs typeface="UDHRCB+TBUDGoStd-SuperLight"/>
              </a:rPr>
              <a:t>1</a:t>
            </a:r>
            <a:r>
              <a:rPr dirty="0" sz="1000" spc="-30">
                <a:solidFill>
                  <a:srgbClr val="221e1f"/>
                </a:solidFill>
                <a:latin typeface="Times New Roman"/>
                <a:cs typeface="Times New Roman"/>
              </a:rPr>
              <a:t> </a:t>
            </a:r>
            <a:r>
              <a:rPr dirty="0" sz="1000">
                <a:solidFill>
                  <a:srgbClr val="221e1f"/>
                </a:solidFill>
                <a:latin typeface="UDHRCB+TBUDGoStd-SuperLight"/>
                <a:cs typeface="UDHRCB+TBUDGoStd-SuperLight"/>
              </a:rPr>
              <a:t>～</a:t>
            </a:r>
            <a:r>
              <a:rPr dirty="0" sz="1000" spc="-30">
                <a:solidFill>
                  <a:srgbClr val="221e1f"/>
                </a:solidFill>
                <a:latin typeface="Times New Roman"/>
                <a:cs typeface="Times New Roman"/>
              </a:rPr>
              <a:t> </a:t>
            </a:r>
            <a:r>
              <a:rPr dirty="0" sz="1000">
                <a:solidFill>
                  <a:srgbClr val="221e1f"/>
                </a:solidFill>
                <a:latin typeface="UDHRCB+TBUDGoStd-SuperLight"/>
                <a:cs typeface="UDHRCB+TBUDGoStd-SuperLight"/>
              </a:rPr>
              <a:t>2</a:t>
            </a:r>
            <a:r>
              <a:rPr dirty="0" sz="1000" spc="-125">
                <a:solidFill>
                  <a:srgbClr val="221e1f"/>
                </a:solidFill>
                <a:latin typeface="Times New Roman"/>
                <a:cs typeface="Times New Roman"/>
              </a:rPr>
              <a:t> </a:t>
            </a:r>
            <a:r>
              <a:rPr dirty="0" sz="1000" spc="-60">
                <a:solidFill>
                  <a:srgbClr val="221e1f"/>
                </a:solidFill>
                <a:latin typeface="UDHRCB+TBUDGoStd-SuperLight"/>
                <a:cs typeface="UDHRCB+TBUDGoStd-SuperLight"/>
              </a:rPr>
              <a:t>回程度のご使用までとしてください）。</a:t>
            </a:r>
          </a:p>
        </p:txBody>
      </p:sp>
      <p:sp>
        <p:nvSpPr>
          <p:cNvPr id="20" name="object 20"/>
          <p:cNvSpPr txBox="1"/>
          <p:nvPr/>
        </p:nvSpPr>
        <p:spPr>
          <a:xfrm>
            <a:off x="934831" y="4973751"/>
            <a:ext cx="4155440" cy="811657"/>
          </a:xfrm>
          <a:prstGeom prst="rect">
            <a:avLst/>
          </a:prstGeom>
        </p:spPr>
        <p:txBody>
          <a:bodyPr wrap="square" lIns="0" tIns="0" rIns="0" bIns="0" rtlCol="0" vert="horz">
            <a:spAutoFit/>
          </a:bodyPr>
          <a:lstStyle/>
          <a:p>
            <a:pPr marL="0" marR="0">
              <a:lnSpc>
                <a:spcPts val="1591"/>
              </a:lnSpc>
              <a:spcBef>
                <a:spcPts val="0"/>
              </a:spcBef>
              <a:spcAft>
                <a:spcPts val="0"/>
              </a:spcAft>
            </a:pPr>
            <a:r>
              <a:rPr dirty="0" sz="1000" spc="-49">
                <a:solidFill>
                  <a:srgbClr val="221e1f"/>
                </a:solidFill>
                <a:latin typeface="UDHRCB+TBUDGoStd-SuperLight"/>
                <a:cs typeface="UDHRCB+TBUDGoStd-SuperLight"/>
              </a:rPr>
              <a:t>•.無理のない姿勢で、自然にひざを曲げた状態でご使用ください。</a:t>
            </a:r>
          </a:p>
          <a:p>
            <a:pPr marL="0" marR="0">
              <a:lnSpc>
                <a:spcPts val="1500"/>
              </a:lnSpc>
              <a:spcBef>
                <a:spcPts val="0"/>
              </a:spcBef>
              <a:spcAft>
                <a:spcPts val="0"/>
              </a:spcAft>
            </a:pPr>
            <a:r>
              <a:rPr dirty="0" sz="1000" spc="-82">
                <a:solidFill>
                  <a:srgbClr val="221e1f"/>
                </a:solidFill>
                <a:latin typeface="UDHRCB+TBUDGoStd-SuperLight"/>
                <a:cs typeface="UDHRCB+TBUDGoStd-SuperLight"/>
              </a:rPr>
              <a:t>•.フットパッドの形状に合わせて、足裏全体を置いてください。</a:t>
            </a:r>
          </a:p>
          <a:p>
            <a:pPr marL="0" marR="0">
              <a:lnSpc>
                <a:spcPts val="1500"/>
              </a:lnSpc>
              <a:spcBef>
                <a:spcPts val="0"/>
              </a:spcBef>
              <a:spcAft>
                <a:spcPts val="0"/>
              </a:spcAft>
            </a:pPr>
            <a:r>
              <a:rPr dirty="0" sz="1000" spc="-43">
                <a:solidFill>
                  <a:srgbClr val="221e1f"/>
                </a:solidFill>
                <a:latin typeface="UDHRCB+TBUDGoStd-SuperLight"/>
                <a:cs typeface="UDHRCB+TBUDGoStd-SuperLight"/>
              </a:rPr>
              <a:t>•.両足を置いたまま何も操作をしない状態が約</a:t>
            </a:r>
            <a:r>
              <a:rPr dirty="0" sz="1000" spc="-142">
                <a:solidFill>
                  <a:srgbClr val="221e1f"/>
                </a:solidFill>
                <a:latin typeface="Times New Roman"/>
                <a:cs typeface="Times New Roman"/>
              </a:rPr>
              <a:t> </a:t>
            </a:r>
            <a:r>
              <a:rPr dirty="0" sz="1000">
                <a:solidFill>
                  <a:srgbClr val="221e1f"/>
                </a:solidFill>
                <a:latin typeface="UDHRCB+TBUDGoStd-SuperLight"/>
                <a:cs typeface="UDHRCB+TBUDGoStd-SuperLight"/>
              </a:rPr>
              <a:t>5</a:t>
            </a:r>
            <a:r>
              <a:rPr dirty="0" sz="1000" spc="-137">
                <a:solidFill>
                  <a:srgbClr val="221e1f"/>
                </a:solidFill>
                <a:latin typeface="Times New Roman"/>
                <a:cs typeface="Times New Roman"/>
              </a:rPr>
              <a:t> </a:t>
            </a:r>
            <a:r>
              <a:rPr dirty="0" sz="1000" spc="-84">
                <a:solidFill>
                  <a:srgbClr val="221e1f"/>
                </a:solidFill>
                <a:latin typeface="UDHRCB+TBUDGoStd-SuperLight"/>
                <a:cs typeface="UDHRCB+TBUDGoStd-SuperLight"/>
              </a:rPr>
              <a:t>分続くと、安全のため</a:t>
            </a:r>
          </a:p>
          <a:p>
            <a:pPr marL="89408" marR="0">
              <a:lnSpc>
                <a:spcPts val="1500"/>
              </a:lnSpc>
              <a:spcBef>
                <a:spcPts val="0"/>
              </a:spcBef>
              <a:spcAft>
                <a:spcPts val="0"/>
              </a:spcAft>
            </a:pPr>
            <a:r>
              <a:rPr dirty="0" sz="1000" spc="-37">
                <a:solidFill>
                  <a:srgbClr val="221e1f"/>
                </a:solidFill>
                <a:latin typeface="UDHRCB+TBUDGoStd-SuperLight"/>
                <a:cs typeface="UDHRCB+TBUDGoStd-SuperLight"/>
              </a:rPr>
              <a:t>自動で電源が切れます。</a:t>
            </a:r>
          </a:p>
        </p:txBody>
      </p:sp>
      <p:sp>
        <p:nvSpPr>
          <p:cNvPr id="21" name="object 21"/>
          <p:cNvSpPr txBox="1"/>
          <p:nvPr/>
        </p:nvSpPr>
        <p:spPr>
          <a:xfrm>
            <a:off x="934958" y="5735751"/>
            <a:ext cx="4569460" cy="430657"/>
          </a:xfrm>
          <a:prstGeom prst="rect">
            <a:avLst/>
          </a:prstGeom>
        </p:spPr>
        <p:txBody>
          <a:bodyPr wrap="square" lIns="0" tIns="0" rIns="0" bIns="0" rtlCol="0" vert="horz">
            <a:spAutoFit/>
          </a:bodyPr>
          <a:lstStyle/>
          <a:p>
            <a:pPr marL="0" marR="0">
              <a:lnSpc>
                <a:spcPts val="1591"/>
              </a:lnSpc>
              <a:spcBef>
                <a:spcPts val="0"/>
              </a:spcBef>
              <a:spcAft>
                <a:spcPts val="0"/>
              </a:spcAft>
            </a:pPr>
            <a:r>
              <a:rPr dirty="0" sz="1000" spc="-88">
                <a:solidFill>
                  <a:srgbClr val="221e1f"/>
                </a:solidFill>
                <a:latin typeface="UDHRCB+TBUDGoStd-SuperLight"/>
                <a:cs typeface="UDHRCB+TBUDGoStd-SuperLight"/>
              </a:rPr>
              <a:t>•.電源が切れてしまった（画面消灯）場合は、▲ボタンを長押しして、電源を</a:t>
            </a:r>
          </a:p>
          <a:p>
            <a:pPr marL="90677" marR="0">
              <a:lnSpc>
                <a:spcPts val="1500"/>
              </a:lnSpc>
              <a:spcBef>
                <a:spcPts val="0"/>
              </a:spcBef>
              <a:spcAft>
                <a:spcPts val="0"/>
              </a:spcAft>
            </a:pPr>
            <a:r>
              <a:rPr dirty="0" sz="1000" spc="-79">
                <a:solidFill>
                  <a:srgbClr val="221e1f"/>
                </a:solidFill>
                <a:latin typeface="UDHRCB+TBUDGoStd-SuperLight"/>
                <a:cs typeface="UDHRCB+TBUDGoStd-SuperLight"/>
              </a:rPr>
              <a:t>入れ直してください。</a:t>
            </a:r>
          </a:p>
        </p:txBody>
      </p:sp>
      <p:sp>
        <p:nvSpPr>
          <p:cNvPr id="22" name="object 22"/>
          <p:cNvSpPr txBox="1"/>
          <p:nvPr/>
        </p:nvSpPr>
        <p:spPr>
          <a:xfrm>
            <a:off x="10224001" y="7029065"/>
            <a:ext cx="451103" cy="354139"/>
          </a:xfrm>
          <a:prstGeom prst="rect">
            <a:avLst/>
          </a:prstGeom>
        </p:spPr>
        <p:txBody>
          <a:bodyPr wrap="square" lIns="0" tIns="0" rIns="0" bIns="0" rtlCol="0" vert="horz">
            <a:spAutoFit/>
          </a:bodyPr>
          <a:lstStyle/>
          <a:p>
            <a:pPr marL="0" marR="0">
              <a:lnSpc>
                <a:spcPts val="2488"/>
              </a:lnSpc>
              <a:spcBef>
                <a:spcPts val="0"/>
              </a:spcBef>
              <a:spcAft>
                <a:spcPts val="0"/>
              </a:spcAft>
            </a:pPr>
            <a:r>
              <a:rPr dirty="0" sz="1500" spc="-150">
                <a:solidFill>
                  <a:srgbClr val="221e1f"/>
                </a:solidFill>
                <a:latin typeface="JNVHJI+TBUDGoStd-Bold"/>
                <a:cs typeface="JNVHJI+TBUDGoStd-Bold"/>
              </a:rPr>
              <a:t>17</a:t>
            </a:r>
          </a:p>
        </p:txBody>
      </p:sp>
      <p:sp>
        <p:nvSpPr>
          <p:cNvPr id="23" name="object 23"/>
          <p:cNvSpPr txBox="1"/>
          <p:nvPr/>
        </p:nvSpPr>
        <p:spPr>
          <a:xfrm>
            <a:off x="8972824" y="7074412"/>
            <a:ext cx="1168400" cy="244093"/>
          </a:xfrm>
          <a:prstGeom prst="rect">
            <a:avLst/>
          </a:prstGeom>
        </p:spPr>
        <p:txBody>
          <a:bodyPr wrap="square" lIns="0" tIns="0" rIns="0" bIns="0" rtlCol="0" vert="horz">
            <a:spAutoFit/>
          </a:bodyPr>
          <a:lstStyle/>
          <a:p>
            <a:pPr marL="0" marR="0">
              <a:lnSpc>
                <a:spcPts val="1621"/>
              </a:lnSpc>
              <a:spcBef>
                <a:spcPts val="0"/>
              </a:spcBef>
              <a:spcAft>
                <a:spcPts val="0"/>
              </a:spcAft>
            </a:pPr>
            <a:r>
              <a:rPr dirty="0" sz="1000">
                <a:solidFill>
                  <a:srgbClr val="221e1f"/>
                </a:solidFill>
                <a:latin typeface="EQAWRO+TBUDGoStd-Regular"/>
                <a:cs typeface="EQAWRO+TBUDGoStd-Regular"/>
              </a:rPr>
              <a:t>次ページへつづく</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showMasterSp="0">
  <p:cSld>
    <p:spTree>
      <p:nvGrpSpPr>
        <p:cNvPr id="1" name=""/>
        <p:cNvGrpSpPr/>
        <p:nvPr/>
      </p:nvGrpSpPr>
      <p:grpSpPr>
        <a:xfrm>
          <a:off x="0" y="0"/>
          <a:ext cx="0" cy="0"/>
          <a:chOff x="0" y="0"/>
          <a:chExt cx="0" cy="0"/>
        </a:xfrm>
      </p:grpSpPr>
      <p:sp>
        <p:nvSpPr>
          <p:cNvPr id="1" name="object 1"/>
          <p:cNvSpPr/>
          <p:nvPr/>
        </p:nvSpPr>
        <p:spPr>
          <a:xfrm>
            <a:off x="0" y="0"/>
            <a:ext cx="10680700" cy="7556500"/>
          </a:xfrm>
          <a:prstGeom prst="rect">
            <a:avLst/>
          </a:prstGeom>
          <a:blipFill>
            <a:blip cstate="print" r:embed="rId2"/>
            <a:stretch>
              <a:fillRect/>
            </a:stretch>
          </a:blipFill>
        </p:spPr>
        <p:txBody>
          <a:bodyPr wrap="square" lIns="0" tIns="0" rIns="0" bIns="0" rtlCol="0">
            <a:spAutoFit/>
          </a:bodyPr>
          <a:lstStyle/>
          <a:p/>
        </p:txBody>
      </p:sp>
      <p:sp>
        <p:nvSpPr>
          <p:cNvPr id="3" name="object 3"/>
          <p:cNvSpPr txBox="1"/>
          <p:nvPr/>
        </p:nvSpPr>
        <p:spPr>
          <a:xfrm>
            <a:off x="540000" y="411304"/>
            <a:ext cx="3378200" cy="676681"/>
          </a:xfrm>
          <a:prstGeom prst="rect">
            <a:avLst/>
          </a:prstGeom>
        </p:spPr>
        <p:txBody>
          <a:bodyPr wrap="square" lIns="0" tIns="0" rIns="0" bIns="0" rtlCol="0" vert="horz">
            <a:spAutoFit/>
          </a:bodyPr>
          <a:lstStyle/>
          <a:p>
            <a:pPr marL="0" marR="0">
              <a:lnSpc>
                <a:spcPts val="5028"/>
              </a:lnSpc>
              <a:spcBef>
                <a:spcPts val="0"/>
              </a:spcBef>
              <a:spcAft>
                <a:spcPts val="0"/>
              </a:spcAft>
            </a:pPr>
            <a:r>
              <a:rPr dirty="0" sz="3100">
                <a:solidFill>
                  <a:srgbClr val="221e1f"/>
                </a:solidFill>
                <a:latin typeface="CWBFQR+TBUDGoStd-Regular"/>
                <a:cs typeface="CWBFQR+TBUDGoStd-Regular"/>
              </a:rPr>
              <a:t>使用する</a:t>
            </a:r>
            <a:r>
              <a:rPr dirty="0" sz="2600">
                <a:solidFill>
                  <a:srgbClr val="221e1f"/>
                </a:solidFill>
                <a:latin typeface="CWBFQR+TBUDGoStd-Regular"/>
                <a:cs typeface="CWBFQR+TBUDGoStd-Regular"/>
              </a:rPr>
              <a:t>（つづき）</a:t>
            </a:r>
          </a:p>
        </p:txBody>
      </p:sp>
      <p:sp>
        <p:nvSpPr>
          <p:cNvPr id="4" name="object 4"/>
          <p:cNvSpPr txBox="1"/>
          <p:nvPr/>
        </p:nvSpPr>
        <p:spPr>
          <a:xfrm>
            <a:off x="540000" y="1235239"/>
            <a:ext cx="393603" cy="552879"/>
          </a:xfrm>
          <a:prstGeom prst="rect">
            <a:avLst/>
          </a:prstGeom>
        </p:spPr>
        <p:txBody>
          <a:bodyPr wrap="square" lIns="0" tIns="0" rIns="0" bIns="0" rtlCol="0" vert="horz">
            <a:spAutoFit/>
          </a:bodyPr>
          <a:lstStyle/>
          <a:p>
            <a:pPr marL="0" marR="0">
              <a:lnSpc>
                <a:spcPts val="4053"/>
              </a:lnSpc>
              <a:spcBef>
                <a:spcPts val="0"/>
              </a:spcBef>
              <a:spcAft>
                <a:spcPts val="0"/>
              </a:spcAft>
            </a:pPr>
            <a:r>
              <a:rPr dirty="0" sz="2500">
                <a:solidFill>
                  <a:srgbClr val="221e1f"/>
                </a:solidFill>
                <a:latin typeface="CWBFQR+TBUDGoStd-Regular"/>
                <a:cs typeface="CWBFQR+TBUDGoStd-Regular"/>
              </a:rPr>
              <a:t>7</a:t>
            </a:r>
          </a:p>
        </p:txBody>
      </p:sp>
      <p:sp>
        <p:nvSpPr>
          <p:cNvPr id="5" name="object 5"/>
          <p:cNvSpPr txBox="1"/>
          <p:nvPr/>
        </p:nvSpPr>
        <p:spPr>
          <a:xfrm>
            <a:off x="936000" y="1318244"/>
            <a:ext cx="4254500" cy="680402"/>
          </a:xfrm>
          <a:prstGeom prst="rect">
            <a:avLst/>
          </a:prstGeom>
        </p:spPr>
        <p:txBody>
          <a:bodyPr wrap="square" lIns="0" tIns="0" rIns="0" bIns="0" rtlCol="0" vert="horz">
            <a:spAutoFit/>
          </a:bodyPr>
          <a:lstStyle/>
          <a:p>
            <a:pPr marL="0" marR="0">
              <a:lnSpc>
                <a:spcPts val="2757"/>
              </a:lnSpc>
              <a:spcBef>
                <a:spcPts val="0"/>
              </a:spcBef>
              <a:spcAft>
                <a:spcPts val="0"/>
              </a:spcAft>
            </a:pPr>
            <a:r>
              <a:rPr dirty="0" sz="1700" spc="-36">
                <a:solidFill>
                  <a:srgbClr val="221e1f"/>
                </a:solidFill>
                <a:latin typeface="CWBFQR+TBUDGoStd-Regular"/>
                <a:cs typeface="CWBFQR+TBUDGoStd-Regular"/>
              </a:rPr>
              <a:t>▲ボタンを短く押して、プログラムを開始</a:t>
            </a:r>
          </a:p>
          <a:p>
            <a:pPr marL="0" marR="0">
              <a:lnSpc>
                <a:spcPts val="2300"/>
              </a:lnSpc>
              <a:spcBef>
                <a:spcPts val="0"/>
              </a:spcBef>
              <a:spcAft>
                <a:spcPts val="0"/>
              </a:spcAft>
            </a:pPr>
            <a:r>
              <a:rPr dirty="0" sz="1700">
                <a:solidFill>
                  <a:srgbClr val="221e1f"/>
                </a:solidFill>
                <a:latin typeface="CWBFQR+TBUDGoStd-Regular"/>
                <a:cs typeface="CWBFQR+TBUDGoStd-Regular"/>
              </a:rPr>
              <a:t>します。</a:t>
            </a:r>
          </a:p>
        </p:txBody>
      </p:sp>
      <p:sp>
        <p:nvSpPr>
          <p:cNvPr id="6" name="object 6"/>
          <p:cNvSpPr txBox="1"/>
          <p:nvPr/>
        </p:nvSpPr>
        <p:spPr>
          <a:xfrm>
            <a:off x="5629460" y="1320692"/>
            <a:ext cx="4851400" cy="1192657"/>
          </a:xfrm>
          <a:prstGeom prst="rect">
            <a:avLst/>
          </a:prstGeom>
        </p:spPr>
        <p:txBody>
          <a:bodyPr wrap="square" lIns="0" tIns="0" rIns="0" bIns="0" rtlCol="0" vert="horz">
            <a:spAutoFit/>
          </a:bodyPr>
          <a:lstStyle/>
          <a:p>
            <a:pPr marL="0" marR="0">
              <a:lnSpc>
                <a:spcPts val="1591"/>
              </a:lnSpc>
              <a:spcBef>
                <a:spcPts val="0"/>
              </a:spcBef>
              <a:spcAft>
                <a:spcPts val="0"/>
              </a:spcAft>
            </a:pPr>
            <a:r>
              <a:rPr dirty="0" sz="1000" spc="-46">
                <a:solidFill>
                  <a:srgbClr val="221e1f"/>
                </a:solidFill>
                <a:latin typeface="UDHRCB+TBUDGoStd-SuperLight"/>
                <a:cs typeface="UDHRCB+TBUDGoStd-SuperLight"/>
              </a:rPr>
              <a:t>•.使用中にひざ下の筋肉が収縮すると、本体がシーソーのように前後に動き、使用</a:t>
            </a:r>
          </a:p>
          <a:p>
            <a:pPr marL="90042" marR="0">
              <a:lnSpc>
                <a:spcPts val="1500"/>
              </a:lnSpc>
              <a:spcBef>
                <a:spcPts val="0"/>
              </a:spcBef>
              <a:spcAft>
                <a:spcPts val="0"/>
              </a:spcAft>
            </a:pPr>
            <a:r>
              <a:rPr dirty="0" sz="1000" spc="-62">
                <a:solidFill>
                  <a:srgbClr val="221e1f"/>
                </a:solidFill>
                <a:latin typeface="UDHRCB+TBUDGoStd-SuperLight"/>
                <a:cs typeface="UDHRCB+TBUDGoStd-SuperLight"/>
              </a:rPr>
              <a:t>時の足の動きをサポートします（このとき、本体が床に当たる音が若干することが</a:t>
            </a:r>
          </a:p>
          <a:p>
            <a:pPr marL="87502" marR="0">
              <a:lnSpc>
                <a:spcPts val="1500"/>
              </a:lnSpc>
              <a:spcBef>
                <a:spcPts val="0"/>
              </a:spcBef>
              <a:spcAft>
                <a:spcPts val="0"/>
              </a:spcAft>
            </a:pPr>
            <a:r>
              <a:rPr dirty="0" sz="1000" spc="-104">
                <a:solidFill>
                  <a:srgbClr val="221e1f"/>
                </a:solidFill>
                <a:latin typeface="UDHRCB+TBUDGoStd-SuperLight"/>
                <a:cs typeface="UDHRCB+TBUDGoStd-SuperLight"/>
              </a:rPr>
              <a:t>あります）。</a:t>
            </a:r>
          </a:p>
          <a:p>
            <a:pPr marL="90042" marR="0">
              <a:lnSpc>
                <a:spcPts val="1500"/>
              </a:lnSpc>
              <a:spcBef>
                <a:spcPts val="0"/>
              </a:spcBef>
              <a:spcAft>
                <a:spcPts val="0"/>
              </a:spcAft>
            </a:pPr>
            <a:r>
              <a:rPr dirty="0" sz="1000" spc="-63">
                <a:solidFill>
                  <a:srgbClr val="221e1f"/>
                </a:solidFill>
                <a:latin typeface="UDHRCB+TBUDGoStd-SuperLight"/>
                <a:cs typeface="UDHRCB+TBUDGoStd-SuperLight"/>
              </a:rPr>
              <a:t>筋肉のつき方によっては、筋肉の収縮を感じても、シーソーのようにならないこと</a:t>
            </a:r>
          </a:p>
          <a:p>
            <a:pPr marL="88772" marR="0">
              <a:lnSpc>
                <a:spcPts val="1500"/>
              </a:lnSpc>
              <a:spcBef>
                <a:spcPts val="0"/>
              </a:spcBef>
              <a:spcAft>
                <a:spcPts val="0"/>
              </a:spcAft>
            </a:pPr>
            <a:r>
              <a:rPr dirty="0" sz="1000" spc="-55">
                <a:solidFill>
                  <a:srgbClr val="221e1f"/>
                </a:solidFill>
                <a:latin typeface="UDHRCB+TBUDGoStd-SuperLight"/>
                <a:cs typeface="UDHRCB+TBUDGoStd-SuperLight"/>
              </a:rPr>
              <a:t>があります。</a:t>
            </a:r>
            <a:r>
              <a:rPr dirty="0" sz="1000" spc="-220">
                <a:solidFill>
                  <a:srgbClr val="221e1f"/>
                </a:solidFill>
                <a:latin typeface="Times New Roman"/>
                <a:cs typeface="Times New Roman"/>
              </a:rPr>
              <a:t> </a:t>
            </a:r>
            <a:r>
              <a:rPr dirty="0" sz="1000" spc="-75">
                <a:solidFill>
                  <a:srgbClr val="221e1f"/>
                </a:solidFill>
                <a:latin typeface="UDHRCB+TBUDGoStd-SuperLight"/>
                <a:cs typeface="UDHRCB+TBUDGoStd-SuperLight"/>
              </a:rPr>
              <a:t>シーソーのように動かなくても、使</a:t>
            </a:r>
            <a:r>
              <a:rPr dirty="0" sz="1000" spc="-250">
                <a:solidFill>
                  <a:srgbClr val="221e1f"/>
                </a:solidFill>
                <a:latin typeface="Times New Roman"/>
                <a:cs typeface="Times New Roman"/>
              </a:rPr>
              <a:t> </a:t>
            </a:r>
            <a:r>
              <a:rPr dirty="0" sz="1000" spc="-22">
                <a:solidFill>
                  <a:srgbClr val="221e1f"/>
                </a:solidFill>
                <a:latin typeface="UDHRCB+TBUDGoStd-SuperLight"/>
                <a:cs typeface="UDHRCB+TBUDGoStd-SuperLight"/>
              </a:rPr>
              <a:t>用には問</a:t>
            </a:r>
            <a:r>
              <a:rPr dirty="0" sz="1000" spc="-250">
                <a:solidFill>
                  <a:srgbClr val="221e1f"/>
                </a:solidFill>
                <a:latin typeface="Times New Roman"/>
                <a:cs typeface="Times New Roman"/>
              </a:rPr>
              <a:t> </a:t>
            </a:r>
            <a:r>
              <a:rPr dirty="0" sz="1000" spc="-56">
                <a:solidFill>
                  <a:srgbClr val="221e1f"/>
                </a:solidFill>
                <a:latin typeface="UDHRCB+TBUDGoStd-SuperLight"/>
                <a:cs typeface="UDHRCB+TBUDGoStd-SuperLight"/>
              </a:rPr>
              <a:t>題ありません。</a:t>
            </a:r>
          </a:p>
          <a:p>
            <a:pPr marL="90042" marR="0">
              <a:lnSpc>
                <a:spcPts val="1500"/>
              </a:lnSpc>
              <a:spcBef>
                <a:spcPts val="0"/>
              </a:spcBef>
              <a:spcAft>
                <a:spcPts val="0"/>
              </a:spcAft>
            </a:pPr>
            <a:r>
              <a:rPr dirty="0" sz="1000" spc="-51">
                <a:solidFill>
                  <a:srgbClr val="221e1f"/>
                </a:solidFill>
                <a:latin typeface="UDHRCB+TBUDGoStd-SuperLight"/>
                <a:cs typeface="UDHRCB+TBUDGoStd-SuperLight"/>
              </a:rPr>
              <a:t>※.本体が自動でシーソーのように動くわけではありません。</a:t>
            </a:r>
          </a:p>
        </p:txBody>
      </p:sp>
      <p:sp>
        <p:nvSpPr>
          <p:cNvPr id="7" name="object 7"/>
          <p:cNvSpPr txBox="1"/>
          <p:nvPr/>
        </p:nvSpPr>
        <p:spPr>
          <a:xfrm>
            <a:off x="4079789" y="2461977"/>
            <a:ext cx="914400" cy="341185"/>
          </a:xfrm>
          <a:prstGeom prst="rect">
            <a:avLst/>
          </a:prstGeom>
        </p:spPr>
        <p:txBody>
          <a:bodyPr wrap="square" lIns="0" tIns="0" rIns="0" bIns="0" rtlCol="0" vert="horz">
            <a:spAutoFit/>
          </a:bodyPr>
          <a:lstStyle/>
          <a:p>
            <a:pPr marL="0" marR="0">
              <a:lnSpc>
                <a:spcPts val="2386"/>
              </a:lnSpc>
              <a:spcBef>
                <a:spcPts val="0"/>
              </a:spcBef>
              <a:spcAft>
                <a:spcPts val="0"/>
              </a:spcAft>
            </a:pPr>
            <a:r>
              <a:rPr dirty="0" sz="1500">
                <a:solidFill>
                  <a:srgbClr val="221e1f"/>
                </a:solidFill>
                <a:latin typeface="UDHRCB+TBUDGoStd-SuperLight"/>
                <a:cs typeface="UDHRCB+TBUDGoStd-SuperLight"/>
              </a:rPr>
              <a:t>▲</a:t>
            </a:r>
            <a:r>
              <a:rPr dirty="0" sz="1500" spc="-405">
                <a:solidFill>
                  <a:srgbClr val="221e1f"/>
                </a:solidFill>
                <a:latin typeface="Times New Roman"/>
                <a:cs typeface="Times New Roman"/>
              </a:rPr>
              <a:t> </a:t>
            </a:r>
            <a:r>
              <a:rPr dirty="0" sz="1500" spc="-104">
                <a:solidFill>
                  <a:srgbClr val="221e1f"/>
                </a:solidFill>
                <a:latin typeface="UDHRCB+TBUDGoStd-SuperLight"/>
                <a:cs typeface="UDHRCB+TBUDGoStd-SuperLight"/>
              </a:rPr>
              <a:t>ボタン</a:t>
            </a:r>
          </a:p>
        </p:txBody>
      </p:sp>
      <p:sp>
        <p:nvSpPr>
          <p:cNvPr id="8" name="object 8"/>
          <p:cNvSpPr txBox="1"/>
          <p:nvPr/>
        </p:nvSpPr>
        <p:spPr>
          <a:xfrm>
            <a:off x="5629460" y="2495442"/>
            <a:ext cx="4950460" cy="240157"/>
          </a:xfrm>
          <a:prstGeom prst="rect">
            <a:avLst/>
          </a:prstGeom>
        </p:spPr>
        <p:txBody>
          <a:bodyPr wrap="square" lIns="0" tIns="0" rIns="0" bIns="0" rtlCol="0" vert="horz">
            <a:spAutoFit/>
          </a:bodyPr>
          <a:lstStyle/>
          <a:p>
            <a:pPr marL="0" marR="0">
              <a:lnSpc>
                <a:spcPts val="1591"/>
              </a:lnSpc>
              <a:spcBef>
                <a:spcPts val="0"/>
              </a:spcBef>
              <a:spcAft>
                <a:spcPts val="0"/>
              </a:spcAft>
            </a:pPr>
            <a:r>
              <a:rPr dirty="0" sz="1000">
                <a:solidFill>
                  <a:srgbClr val="221e1f"/>
                </a:solidFill>
                <a:latin typeface="UDHRCB+TBUDGoStd-SuperLight"/>
                <a:cs typeface="UDHRCB+TBUDGoStd-SuperLight"/>
              </a:rPr>
              <a:t>•</a:t>
            </a:r>
            <a:r>
              <a:rPr dirty="0" sz="1000" spc="-250">
                <a:solidFill>
                  <a:srgbClr val="221e1f"/>
                </a:solidFill>
                <a:latin typeface="Times New Roman"/>
                <a:cs typeface="Times New Roman"/>
              </a:rPr>
              <a:t> </a:t>
            </a:r>
            <a:r>
              <a:rPr dirty="0" sz="1000" spc="-36">
                <a:solidFill>
                  <a:srgbClr val="221e1f"/>
                </a:solidFill>
                <a:latin typeface="UDHRCB+TBUDGoStd-SuperLight"/>
                <a:cs typeface="UDHRCB+TBUDGoStd-SuperLight"/>
              </a:rPr>
              <a:t>.使</a:t>
            </a:r>
            <a:r>
              <a:rPr dirty="0" sz="1000" spc="-250">
                <a:solidFill>
                  <a:srgbClr val="221e1f"/>
                </a:solidFill>
                <a:latin typeface="Times New Roman"/>
                <a:cs typeface="Times New Roman"/>
              </a:rPr>
              <a:t> </a:t>
            </a:r>
            <a:r>
              <a:rPr dirty="0" sz="1000">
                <a:solidFill>
                  <a:srgbClr val="221e1f"/>
                </a:solidFill>
                <a:latin typeface="UDHRCB+TBUDGoStd-SuperLight"/>
                <a:cs typeface="UDHRCB+TBUDGoStd-SuperLight"/>
              </a:rPr>
              <a:t>用</a:t>
            </a:r>
            <a:r>
              <a:rPr dirty="0" sz="1000" spc="-250">
                <a:solidFill>
                  <a:srgbClr val="221e1f"/>
                </a:solidFill>
                <a:latin typeface="Times New Roman"/>
                <a:cs typeface="Times New Roman"/>
              </a:rPr>
              <a:t> </a:t>
            </a:r>
            <a:r>
              <a:rPr dirty="0" sz="1000" spc="-17">
                <a:solidFill>
                  <a:srgbClr val="221e1f"/>
                </a:solidFill>
                <a:latin typeface="UDHRCB+TBUDGoStd-SuperLight"/>
                <a:cs typeface="UDHRCB+TBUDGoStd-SuperLight"/>
              </a:rPr>
              <a:t>中に足</a:t>
            </a:r>
            <a:r>
              <a:rPr dirty="0" sz="1000" spc="-250">
                <a:solidFill>
                  <a:srgbClr val="221e1f"/>
                </a:solidFill>
                <a:latin typeface="Times New Roman"/>
                <a:cs typeface="Times New Roman"/>
              </a:rPr>
              <a:t> </a:t>
            </a:r>
            <a:r>
              <a:rPr dirty="0" sz="1000" spc="-99">
                <a:solidFill>
                  <a:srgbClr val="221e1f"/>
                </a:solidFill>
                <a:latin typeface="UDHRCB+TBUDGoStd-SuperLight"/>
                <a:cs typeface="UDHRCB+TBUDGoStd-SuperLight"/>
              </a:rPr>
              <a:t>裏（またはふくらはぎ）がフットパッドから離れると、肌</a:t>
            </a:r>
            <a:r>
              <a:rPr dirty="0" sz="1000" spc="-250">
                <a:solidFill>
                  <a:srgbClr val="221e1f"/>
                </a:solidFill>
                <a:latin typeface="Times New Roman"/>
                <a:cs typeface="Times New Roman"/>
              </a:rPr>
              <a:t> </a:t>
            </a:r>
            <a:r>
              <a:rPr dirty="0" sz="1000">
                <a:solidFill>
                  <a:srgbClr val="221e1f"/>
                </a:solidFill>
                <a:latin typeface="UDHRCB+TBUDGoStd-SuperLight"/>
                <a:cs typeface="UDHRCB+TBUDGoStd-SuperLight"/>
              </a:rPr>
              <a:t>検</a:t>
            </a:r>
            <a:r>
              <a:rPr dirty="0" sz="1000" spc="-250">
                <a:solidFill>
                  <a:srgbClr val="221e1f"/>
                </a:solidFill>
                <a:latin typeface="Times New Roman"/>
                <a:cs typeface="Times New Roman"/>
              </a:rPr>
              <a:t> </a:t>
            </a:r>
            <a:r>
              <a:rPr dirty="0" sz="1000" spc="-112">
                <a:solidFill>
                  <a:srgbClr val="221e1f"/>
                </a:solidFill>
                <a:latin typeface="UDHRCB+TBUDGoStd-SuperLight"/>
                <a:cs typeface="UDHRCB+TBUDGoStd-SuperLight"/>
              </a:rPr>
              <a:t>知アイコン</a:t>
            </a:r>
          </a:p>
        </p:txBody>
      </p:sp>
      <p:sp>
        <p:nvSpPr>
          <p:cNvPr id="9" name="object 9"/>
          <p:cNvSpPr txBox="1"/>
          <p:nvPr/>
        </p:nvSpPr>
        <p:spPr>
          <a:xfrm>
            <a:off x="5678863" y="2685942"/>
            <a:ext cx="279400" cy="240157"/>
          </a:xfrm>
          <a:prstGeom prst="rect">
            <a:avLst/>
          </a:prstGeom>
        </p:spPr>
        <p:txBody>
          <a:bodyPr wrap="square" lIns="0" tIns="0" rIns="0" bIns="0" rtlCol="0" vert="horz">
            <a:spAutoFit/>
          </a:bodyPr>
          <a:lstStyle/>
          <a:p>
            <a:pPr marL="0" marR="0">
              <a:lnSpc>
                <a:spcPts val="1591"/>
              </a:lnSpc>
              <a:spcBef>
                <a:spcPts val="0"/>
              </a:spcBef>
              <a:spcAft>
                <a:spcPts val="0"/>
              </a:spcAft>
            </a:pPr>
            <a:r>
              <a:rPr dirty="0" sz="1000">
                <a:solidFill>
                  <a:srgbClr val="221e1f"/>
                </a:solidFill>
                <a:latin typeface="UDHRCB+TBUDGoStd-SuperLight"/>
                <a:cs typeface="UDHRCB+TBUDGoStd-SuperLight"/>
              </a:rPr>
              <a:t>（</a:t>
            </a:r>
          </a:p>
        </p:txBody>
      </p:sp>
      <p:sp>
        <p:nvSpPr>
          <p:cNvPr id="10" name="object 10"/>
          <p:cNvSpPr txBox="1"/>
          <p:nvPr/>
        </p:nvSpPr>
        <p:spPr>
          <a:xfrm>
            <a:off x="5999757" y="2685984"/>
            <a:ext cx="1930400" cy="240157"/>
          </a:xfrm>
          <a:prstGeom prst="rect">
            <a:avLst/>
          </a:prstGeom>
        </p:spPr>
        <p:txBody>
          <a:bodyPr wrap="square" lIns="0" tIns="0" rIns="0" bIns="0" rtlCol="0" vert="horz">
            <a:spAutoFit/>
          </a:bodyPr>
          <a:lstStyle/>
          <a:p>
            <a:pPr marL="0" marR="0">
              <a:lnSpc>
                <a:spcPts val="1591"/>
              </a:lnSpc>
              <a:spcBef>
                <a:spcPts val="0"/>
              </a:spcBef>
              <a:spcAft>
                <a:spcPts val="0"/>
              </a:spcAft>
            </a:pPr>
            <a:r>
              <a:rPr dirty="0" sz="1000" spc="-69">
                <a:solidFill>
                  <a:srgbClr val="221e1f"/>
                </a:solidFill>
                <a:latin typeface="UDHRCB+TBUDGoStd-SuperLight"/>
                <a:cs typeface="UDHRCB+TBUDGoStd-SuperLight"/>
              </a:rPr>
              <a:t>）が点灯してお知らせします。</a:t>
            </a:r>
          </a:p>
        </p:txBody>
      </p:sp>
      <p:sp>
        <p:nvSpPr>
          <p:cNvPr id="11" name="object 11"/>
          <p:cNvSpPr txBox="1"/>
          <p:nvPr/>
        </p:nvSpPr>
        <p:spPr>
          <a:xfrm>
            <a:off x="5719468" y="2876484"/>
            <a:ext cx="4851400" cy="621156"/>
          </a:xfrm>
          <a:prstGeom prst="rect">
            <a:avLst/>
          </a:prstGeom>
        </p:spPr>
        <p:txBody>
          <a:bodyPr wrap="square" lIns="0" tIns="0" rIns="0" bIns="0" rtlCol="0" vert="horz">
            <a:spAutoFit/>
          </a:bodyPr>
          <a:lstStyle/>
          <a:p>
            <a:pPr marL="0" marR="0">
              <a:lnSpc>
                <a:spcPts val="1591"/>
              </a:lnSpc>
              <a:spcBef>
                <a:spcPts val="0"/>
              </a:spcBef>
              <a:spcAft>
                <a:spcPts val="0"/>
              </a:spcAft>
            </a:pPr>
            <a:r>
              <a:rPr dirty="0" sz="1000">
                <a:solidFill>
                  <a:srgbClr val="221e1f"/>
                </a:solidFill>
                <a:latin typeface="UDHRCB+TBUDGoStd-SuperLight"/>
                <a:cs typeface="UDHRCB+TBUDGoStd-SuperLight"/>
              </a:rPr>
              <a:t>-</a:t>
            </a:r>
            <a:r>
              <a:rPr dirty="0" sz="1000" spc="-21">
                <a:solidFill>
                  <a:srgbClr val="221e1f"/>
                </a:solidFill>
                <a:latin typeface="Times New Roman"/>
                <a:cs typeface="Times New Roman"/>
              </a:rPr>
              <a:t> </a:t>
            </a:r>
            <a:r>
              <a:rPr dirty="0" sz="1000">
                <a:solidFill>
                  <a:srgbClr val="221e1f"/>
                </a:solidFill>
                <a:latin typeface="UDHRCB+TBUDGoStd-SuperLight"/>
                <a:cs typeface="UDHRCB+TBUDGoStd-SuperLight"/>
              </a:rPr>
              <a:t>30</a:t>
            </a:r>
            <a:r>
              <a:rPr dirty="0" sz="1000" spc="-125">
                <a:solidFill>
                  <a:srgbClr val="221e1f"/>
                </a:solidFill>
                <a:latin typeface="Times New Roman"/>
                <a:cs typeface="Times New Roman"/>
              </a:rPr>
              <a:t> </a:t>
            </a:r>
            <a:r>
              <a:rPr dirty="0" sz="1000" spc="-82">
                <a:solidFill>
                  <a:srgbClr val="221e1f"/>
                </a:solidFill>
                <a:latin typeface="UDHRCB+TBUDGoStd-SuperLight"/>
                <a:cs typeface="UDHRCB+TBUDGoStd-SuperLight"/>
              </a:rPr>
              <a:t>秒以内に足裏（またはふくらはぎ）をフットパッドに戻したとき</a:t>
            </a:r>
          </a:p>
          <a:p>
            <a:pPr marL="89661" marR="0">
              <a:lnSpc>
                <a:spcPts val="1500"/>
              </a:lnSpc>
              <a:spcBef>
                <a:spcPts val="0"/>
              </a:spcBef>
              <a:spcAft>
                <a:spcPts val="0"/>
              </a:spcAft>
            </a:pPr>
            <a:r>
              <a:rPr dirty="0" sz="1000" spc="-11">
                <a:solidFill>
                  <a:srgbClr val="221e1f"/>
                </a:solidFill>
                <a:latin typeface="UDHRCB+TBUDGoStd-SuperLight"/>
                <a:cs typeface="UDHRCB+TBUDGoStd-SuperLight"/>
              </a:rPr>
              <a:t>再度足</a:t>
            </a:r>
            <a:r>
              <a:rPr dirty="0" sz="1000" spc="-264">
                <a:solidFill>
                  <a:srgbClr val="221e1f"/>
                </a:solidFill>
                <a:latin typeface="Times New Roman"/>
                <a:cs typeface="Times New Roman"/>
              </a:rPr>
              <a:t> </a:t>
            </a:r>
            <a:r>
              <a:rPr dirty="0" sz="1000" spc="-112">
                <a:solidFill>
                  <a:srgbClr val="221e1f"/>
                </a:solidFill>
                <a:latin typeface="UDHRCB+TBUDGoStd-SuperLight"/>
                <a:cs typeface="UDHRCB+TBUDGoStd-SuperLight"/>
              </a:rPr>
              <a:t>裏（またはふくらはぎ）を置いたときは低い刺激レベルでスタートし、少し</a:t>
            </a:r>
          </a:p>
          <a:p>
            <a:pPr marL="89661" marR="0">
              <a:lnSpc>
                <a:spcPts val="1500"/>
              </a:lnSpc>
              <a:spcBef>
                <a:spcPts val="0"/>
              </a:spcBef>
              <a:spcAft>
                <a:spcPts val="0"/>
              </a:spcAft>
            </a:pPr>
            <a:r>
              <a:rPr dirty="0" sz="1000" spc="-84">
                <a:solidFill>
                  <a:srgbClr val="221e1f"/>
                </a:solidFill>
                <a:latin typeface="UDHRCB+TBUDGoStd-SuperLight"/>
                <a:cs typeface="UDHRCB+TBUDGoStd-SuperLight"/>
              </a:rPr>
              <a:t>経ってから刺激レベルが元に戻ります。</a:t>
            </a:r>
          </a:p>
        </p:txBody>
      </p:sp>
      <p:sp>
        <p:nvSpPr>
          <p:cNvPr id="12" name="object 12"/>
          <p:cNvSpPr txBox="1"/>
          <p:nvPr/>
        </p:nvSpPr>
        <p:spPr>
          <a:xfrm>
            <a:off x="5719468" y="3447983"/>
            <a:ext cx="4724400" cy="1192657"/>
          </a:xfrm>
          <a:prstGeom prst="rect">
            <a:avLst/>
          </a:prstGeom>
        </p:spPr>
        <p:txBody>
          <a:bodyPr wrap="square" lIns="0" tIns="0" rIns="0" bIns="0" rtlCol="0" vert="horz">
            <a:spAutoFit/>
          </a:bodyPr>
          <a:lstStyle/>
          <a:p>
            <a:pPr marL="0" marR="0">
              <a:lnSpc>
                <a:spcPts val="1591"/>
              </a:lnSpc>
              <a:spcBef>
                <a:spcPts val="0"/>
              </a:spcBef>
              <a:spcAft>
                <a:spcPts val="0"/>
              </a:spcAft>
            </a:pPr>
            <a:r>
              <a:rPr dirty="0" sz="1000">
                <a:solidFill>
                  <a:srgbClr val="221e1f"/>
                </a:solidFill>
                <a:latin typeface="UDHRCB+TBUDGoStd-SuperLight"/>
                <a:cs typeface="UDHRCB+TBUDGoStd-SuperLight"/>
              </a:rPr>
              <a:t>-</a:t>
            </a:r>
            <a:r>
              <a:rPr dirty="0" sz="1000" spc="-21">
                <a:solidFill>
                  <a:srgbClr val="221e1f"/>
                </a:solidFill>
                <a:latin typeface="Times New Roman"/>
                <a:cs typeface="Times New Roman"/>
              </a:rPr>
              <a:t> </a:t>
            </a:r>
            <a:r>
              <a:rPr dirty="0" sz="1000">
                <a:solidFill>
                  <a:srgbClr val="221e1f"/>
                </a:solidFill>
                <a:latin typeface="UDHRCB+TBUDGoStd-SuperLight"/>
                <a:cs typeface="UDHRCB+TBUDGoStd-SuperLight"/>
              </a:rPr>
              <a:t>30</a:t>
            </a:r>
            <a:r>
              <a:rPr dirty="0" sz="1000" spc="-125">
                <a:solidFill>
                  <a:srgbClr val="221e1f"/>
                </a:solidFill>
                <a:latin typeface="Times New Roman"/>
                <a:cs typeface="Times New Roman"/>
              </a:rPr>
              <a:t> </a:t>
            </a:r>
            <a:r>
              <a:rPr dirty="0" sz="1000" spc="-73">
                <a:solidFill>
                  <a:srgbClr val="221e1f"/>
                </a:solidFill>
                <a:latin typeface="UDHRCB+TBUDGoStd-SuperLight"/>
                <a:cs typeface="UDHRCB+TBUDGoStd-SuperLight"/>
              </a:rPr>
              <a:t>秒以上両足裏（またはふくらはぎ）がフットパッドから離れていたとき</a:t>
            </a:r>
          </a:p>
          <a:p>
            <a:pPr marL="78613" marR="0">
              <a:lnSpc>
                <a:spcPts val="1500"/>
              </a:lnSpc>
              <a:spcBef>
                <a:spcPts val="0"/>
              </a:spcBef>
              <a:spcAft>
                <a:spcPts val="0"/>
              </a:spcAft>
            </a:pPr>
            <a:r>
              <a:rPr dirty="0" sz="1000" spc="-71">
                <a:solidFill>
                  <a:srgbClr val="221e1f"/>
                </a:solidFill>
                <a:latin typeface="UDHRCB+TBUDGoStd-SuperLight"/>
                <a:cs typeface="UDHRCB+TBUDGoStd-SuperLight"/>
              </a:rPr>
              <a:t>レベル表示が「</a:t>
            </a:r>
            <a:r>
              <a:rPr dirty="0" sz="1000" spc="1239">
                <a:solidFill>
                  <a:srgbClr val="221e1f"/>
                </a:solidFill>
                <a:latin typeface="Times New Roman"/>
                <a:cs typeface="Times New Roman"/>
              </a:rPr>
              <a:t> </a:t>
            </a:r>
            <a:r>
              <a:rPr dirty="0" sz="1000" spc="-95">
                <a:solidFill>
                  <a:srgbClr val="221e1f"/>
                </a:solidFill>
                <a:latin typeface="UDHRCB+TBUDGoStd-SuperLight"/>
                <a:cs typeface="UDHRCB+TBUDGoStd-SuperLight"/>
              </a:rPr>
              <a:t>」になり、レベルがリセットされます。この場</a:t>
            </a:r>
            <a:r>
              <a:rPr dirty="0" sz="1000" spc="-250">
                <a:solidFill>
                  <a:srgbClr val="221e1f"/>
                </a:solidFill>
                <a:latin typeface="Times New Roman"/>
                <a:cs typeface="Times New Roman"/>
              </a:rPr>
              <a:t> </a:t>
            </a:r>
            <a:r>
              <a:rPr dirty="0" sz="1000" spc="-50">
                <a:solidFill>
                  <a:srgbClr val="221e1f"/>
                </a:solidFill>
                <a:latin typeface="UDHRCB+TBUDGoStd-SuperLight"/>
                <a:cs typeface="UDHRCB+TBUDGoStd-SuperLight"/>
              </a:rPr>
              <a:t>合はレベルを</a:t>
            </a:r>
          </a:p>
          <a:p>
            <a:pPr marL="90076" marR="0">
              <a:lnSpc>
                <a:spcPts val="1500"/>
              </a:lnSpc>
              <a:spcBef>
                <a:spcPts val="0"/>
              </a:spcBef>
              <a:spcAft>
                <a:spcPts val="0"/>
              </a:spcAft>
            </a:pPr>
            <a:r>
              <a:rPr dirty="0" sz="1000" spc="-58">
                <a:solidFill>
                  <a:srgbClr val="221e1f"/>
                </a:solidFill>
                <a:latin typeface="UDHRCB+TBUDGoStd-SuperLight"/>
                <a:cs typeface="UDHRCB+TBUDGoStd-SuperLight"/>
              </a:rPr>
              <a:t>▲ボタンで上げ直す必要がありますが、プログラムは中断した続きから再開しま</a:t>
            </a:r>
          </a:p>
          <a:p>
            <a:pPr marL="86266" marR="0">
              <a:lnSpc>
                <a:spcPts val="1500"/>
              </a:lnSpc>
              <a:spcBef>
                <a:spcPts val="0"/>
              </a:spcBef>
              <a:spcAft>
                <a:spcPts val="0"/>
              </a:spcAft>
            </a:pPr>
            <a:r>
              <a:rPr dirty="0" sz="1000" spc="-40">
                <a:solidFill>
                  <a:srgbClr val="221e1f"/>
                </a:solidFill>
                <a:latin typeface="UDHRCB+TBUDGoStd-SuperLight"/>
                <a:cs typeface="UDHRCB+TBUDGoStd-SuperLight"/>
              </a:rPr>
              <a:t>す。</a:t>
            </a:r>
          </a:p>
          <a:p>
            <a:pPr marL="33" marR="0">
              <a:lnSpc>
                <a:spcPts val="1500"/>
              </a:lnSpc>
              <a:spcBef>
                <a:spcPts val="0"/>
              </a:spcBef>
              <a:spcAft>
                <a:spcPts val="0"/>
              </a:spcAft>
            </a:pPr>
            <a:r>
              <a:rPr dirty="0" sz="1000">
                <a:solidFill>
                  <a:srgbClr val="221e1f"/>
                </a:solidFill>
                <a:latin typeface="UDHRCB+TBUDGoStd-SuperLight"/>
                <a:cs typeface="UDHRCB+TBUDGoStd-SuperLight"/>
              </a:rPr>
              <a:t>-</a:t>
            </a:r>
            <a:r>
              <a:rPr dirty="0" sz="1000" spc="-21">
                <a:solidFill>
                  <a:srgbClr val="221e1f"/>
                </a:solidFill>
                <a:latin typeface="Times New Roman"/>
                <a:cs typeface="Times New Roman"/>
              </a:rPr>
              <a:t> </a:t>
            </a:r>
            <a:r>
              <a:rPr dirty="0" sz="1000">
                <a:solidFill>
                  <a:srgbClr val="221e1f"/>
                </a:solidFill>
                <a:latin typeface="UDHRCB+TBUDGoStd-SuperLight"/>
                <a:cs typeface="UDHRCB+TBUDGoStd-SuperLight"/>
              </a:rPr>
              <a:t>2</a:t>
            </a:r>
            <a:r>
              <a:rPr dirty="0" sz="1000" spc="-125">
                <a:solidFill>
                  <a:srgbClr val="221e1f"/>
                </a:solidFill>
                <a:latin typeface="Times New Roman"/>
                <a:cs typeface="Times New Roman"/>
              </a:rPr>
              <a:t> </a:t>
            </a:r>
            <a:r>
              <a:rPr dirty="0" sz="1000" spc="-73">
                <a:solidFill>
                  <a:srgbClr val="221e1f"/>
                </a:solidFill>
                <a:latin typeface="UDHRCB+TBUDGoStd-SuperLight"/>
                <a:cs typeface="UDHRCB+TBUDGoStd-SuperLight"/>
              </a:rPr>
              <a:t>分以上両足裏（またはふくらはぎ）がフットパッドから離れていたとき</a:t>
            </a:r>
          </a:p>
          <a:p>
            <a:pPr marL="90076" marR="0">
              <a:lnSpc>
                <a:spcPts val="1500"/>
              </a:lnSpc>
              <a:spcBef>
                <a:spcPts val="0"/>
              </a:spcBef>
              <a:spcAft>
                <a:spcPts val="0"/>
              </a:spcAft>
            </a:pPr>
            <a:r>
              <a:rPr dirty="0" sz="1000" spc="-23">
                <a:solidFill>
                  <a:srgbClr val="221e1f"/>
                </a:solidFill>
                <a:latin typeface="UDHRCB+TBUDGoStd-SuperLight"/>
                <a:cs typeface="UDHRCB+TBUDGoStd-SuperLight"/>
              </a:rPr>
              <a:t>安全のため自動で電源が切れます。</a:t>
            </a:r>
          </a:p>
        </p:txBody>
      </p:sp>
      <p:sp>
        <p:nvSpPr>
          <p:cNvPr id="13" name="object 13"/>
          <p:cNvSpPr txBox="1"/>
          <p:nvPr/>
        </p:nvSpPr>
        <p:spPr>
          <a:xfrm>
            <a:off x="1596529" y="3603872"/>
            <a:ext cx="914400" cy="341185"/>
          </a:xfrm>
          <a:prstGeom prst="rect">
            <a:avLst/>
          </a:prstGeom>
        </p:spPr>
        <p:txBody>
          <a:bodyPr wrap="square" lIns="0" tIns="0" rIns="0" bIns="0" rtlCol="0" vert="horz">
            <a:spAutoFit/>
          </a:bodyPr>
          <a:lstStyle/>
          <a:p>
            <a:pPr marL="0" marR="0">
              <a:lnSpc>
                <a:spcPts val="2386"/>
              </a:lnSpc>
              <a:spcBef>
                <a:spcPts val="0"/>
              </a:spcBef>
              <a:spcAft>
                <a:spcPts val="0"/>
              </a:spcAft>
            </a:pPr>
            <a:r>
              <a:rPr dirty="0" sz="1500">
                <a:solidFill>
                  <a:srgbClr val="221e1f"/>
                </a:solidFill>
                <a:latin typeface="UDHRCB+TBUDGoStd-SuperLight"/>
                <a:cs typeface="UDHRCB+TBUDGoStd-SuperLight"/>
              </a:rPr>
              <a:t>▲</a:t>
            </a:r>
            <a:r>
              <a:rPr dirty="0" sz="1500" spc="-405">
                <a:solidFill>
                  <a:srgbClr val="221e1f"/>
                </a:solidFill>
                <a:latin typeface="Times New Roman"/>
                <a:cs typeface="Times New Roman"/>
              </a:rPr>
              <a:t> </a:t>
            </a:r>
            <a:r>
              <a:rPr dirty="0" sz="1500" spc="-104">
                <a:solidFill>
                  <a:srgbClr val="221e1f"/>
                </a:solidFill>
                <a:latin typeface="UDHRCB+TBUDGoStd-SuperLight"/>
                <a:cs typeface="UDHRCB+TBUDGoStd-SuperLight"/>
              </a:rPr>
              <a:t>ボタン</a:t>
            </a:r>
          </a:p>
        </p:txBody>
      </p:sp>
      <p:sp>
        <p:nvSpPr>
          <p:cNvPr id="14" name="object 14"/>
          <p:cNvSpPr txBox="1"/>
          <p:nvPr/>
        </p:nvSpPr>
        <p:spPr>
          <a:xfrm>
            <a:off x="540000" y="4141743"/>
            <a:ext cx="2377440" cy="240157"/>
          </a:xfrm>
          <a:prstGeom prst="rect">
            <a:avLst/>
          </a:prstGeom>
        </p:spPr>
        <p:txBody>
          <a:bodyPr wrap="square" lIns="0" tIns="0" rIns="0" bIns="0" rtlCol="0" vert="horz">
            <a:spAutoFit/>
          </a:bodyPr>
          <a:lstStyle/>
          <a:p>
            <a:pPr marL="0" marR="0">
              <a:lnSpc>
                <a:spcPts val="1591"/>
              </a:lnSpc>
              <a:spcBef>
                <a:spcPts val="0"/>
              </a:spcBef>
              <a:spcAft>
                <a:spcPts val="0"/>
              </a:spcAft>
            </a:pPr>
            <a:r>
              <a:rPr dirty="0" sz="1000" spc="-58">
                <a:solidFill>
                  <a:srgbClr val="221e1f"/>
                </a:solidFill>
                <a:latin typeface="UDHRCB+TBUDGoStd-SuperLight"/>
                <a:cs typeface="UDHRCB+TBUDGoStd-SuperLight"/>
              </a:rPr>
              <a:t>•.レベル</a:t>
            </a:r>
            <a:r>
              <a:rPr dirty="0" sz="1000" spc="-145">
                <a:solidFill>
                  <a:srgbClr val="221e1f"/>
                </a:solidFill>
                <a:latin typeface="Times New Roman"/>
                <a:cs typeface="Times New Roman"/>
              </a:rPr>
              <a:t> </a:t>
            </a:r>
            <a:r>
              <a:rPr dirty="0" sz="1000">
                <a:solidFill>
                  <a:srgbClr val="221e1f"/>
                </a:solidFill>
                <a:latin typeface="UDHRCB+TBUDGoStd-SuperLight"/>
                <a:cs typeface="UDHRCB+TBUDGoStd-SuperLight"/>
              </a:rPr>
              <a:t>1</a:t>
            </a:r>
            <a:r>
              <a:rPr dirty="0" sz="1000" spc="-165">
                <a:solidFill>
                  <a:srgbClr val="221e1f"/>
                </a:solidFill>
                <a:latin typeface="Times New Roman"/>
                <a:cs typeface="Times New Roman"/>
              </a:rPr>
              <a:t> </a:t>
            </a:r>
            <a:r>
              <a:rPr dirty="0" sz="1000" spc="-57">
                <a:solidFill>
                  <a:srgbClr val="221e1f"/>
                </a:solidFill>
                <a:latin typeface="UDHRCB+TBUDGoStd-SuperLight"/>
                <a:cs typeface="UDHRCB+TBUDGoStd-SuperLight"/>
              </a:rPr>
              <a:t>でプログラムが始まります。</a:t>
            </a:r>
          </a:p>
        </p:txBody>
      </p:sp>
      <p:sp>
        <p:nvSpPr>
          <p:cNvPr id="15" name="object 15"/>
          <p:cNvSpPr txBox="1"/>
          <p:nvPr/>
        </p:nvSpPr>
        <p:spPr>
          <a:xfrm>
            <a:off x="540000" y="4871993"/>
            <a:ext cx="4696460" cy="430657"/>
          </a:xfrm>
          <a:prstGeom prst="rect">
            <a:avLst/>
          </a:prstGeom>
        </p:spPr>
        <p:txBody>
          <a:bodyPr wrap="square" lIns="0" tIns="0" rIns="0" bIns="0" rtlCol="0" vert="horz">
            <a:spAutoFit/>
          </a:bodyPr>
          <a:lstStyle/>
          <a:p>
            <a:pPr marL="0" marR="0">
              <a:lnSpc>
                <a:spcPts val="1591"/>
              </a:lnSpc>
              <a:spcBef>
                <a:spcPts val="0"/>
              </a:spcBef>
              <a:spcAft>
                <a:spcPts val="0"/>
              </a:spcAft>
            </a:pPr>
            <a:r>
              <a:rPr dirty="0" sz="1000" spc="-52">
                <a:solidFill>
                  <a:srgbClr val="221e1f"/>
                </a:solidFill>
                <a:latin typeface="UDHRCB+TBUDGoStd-SuperLight"/>
                <a:cs typeface="UDHRCB+TBUDGoStd-SuperLight"/>
              </a:rPr>
              <a:t>•.両足が検知されていない場合は肌検知アイコン（</a:t>
            </a:r>
            <a:r>
              <a:rPr dirty="0" sz="1000" spc="1328">
                <a:solidFill>
                  <a:srgbClr val="221e1f"/>
                </a:solidFill>
                <a:latin typeface="Times New Roman"/>
                <a:cs typeface="Times New Roman"/>
              </a:rPr>
              <a:t> </a:t>
            </a:r>
            <a:r>
              <a:rPr dirty="0" sz="1000" spc="-75">
                <a:solidFill>
                  <a:srgbClr val="221e1f"/>
                </a:solidFill>
                <a:latin typeface="UDHRCB+TBUDGoStd-SuperLight"/>
                <a:cs typeface="UDHRCB+TBUDGoStd-SuperLight"/>
              </a:rPr>
              <a:t>）が点灯し、プログラムが始</a:t>
            </a:r>
          </a:p>
          <a:p>
            <a:pPr marL="84898" marR="0">
              <a:lnSpc>
                <a:spcPts val="1500"/>
              </a:lnSpc>
              <a:spcBef>
                <a:spcPts val="0"/>
              </a:spcBef>
              <a:spcAft>
                <a:spcPts val="0"/>
              </a:spcAft>
            </a:pPr>
            <a:r>
              <a:rPr dirty="0" sz="1000" spc="-65">
                <a:solidFill>
                  <a:srgbClr val="221e1f"/>
                </a:solidFill>
                <a:latin typeface="UDHRCB+TBUDGoStd-SuperLight"/>
                <a:cs typeface="UDHRCB+TBUDGoStd-SuperLight"/>
              </a:rPr>
              <a:t>まりません。</a:t>
            </a:r>
            <a:r>
              <a:rPr dirty="0" sz="1000" spc="-150">
                <a:solidFill>
                  <a:srgbClr val="221e1f"/>
                </a:solidFill>
                <a:latin typeface="Times New Roman"/>
                <a:cs typeface="Times New Roman"/>
              </a:rPr>
              <a:t> </a:t>
            </a:r>
            <a:r>
              <a:rPr dirty="0" sz="1000">
                <a:solidFill>
                  <a:srgbClr val="221e1f"/>
                </a:solidFill>
                <a:latin typeface="UDHRCB+TBUDGoStd-SuperLight"/>
                <a:cs typeface="UDHRCB+TBUDGoStd-SuperLight"/>
              </a:rPr>
              <a:t>両</a:t>
            </a:r>
            <a:r>
              <a:rPr dirty="0" sz="1000" spc="-250">
                <a:solidFill>
                  <a:srgbClr val="221e1f"/>
                </a:solidFill>
                <a:latin typeface="Times New Roman"/>
                <a:cs typeface="Times New Roman"/>
              </a:rPr>
              <a:t> </a:t>
            </a:r>
            <a:r>
              <a:rPr dirty="0" sz="1000" spc="-79">
                <a:solidFill>
                  <a:srgbClr val="221e1f"/>
                </a:solidFill>
                <a:latin typeface="UDHRCB+TBUDGoStd-SuperLight"/>
                <a:cs typeface="UDHRCB+TBUDGoStd-SuperLight"/>
              </a:rPr>
              <a:t>足をフットパッドに置いてください。</a:t>
            </a:r>
          </a:p>
        </p:txBody>
      </p:sp>
      <p:sp>
        <p:nvSpPr>
          <p:cNvPr id="16" name="object 16"/>
          <p:cNvSpPr txBox="1"/>
          <p:nvPr/>
        </p:nvSpPr>
        <p:spPr>
          <a:xfrm>
            <a:off x="188347" y="7029065"/>
            <a:ext cx="451103" cy="354139"/>
          </a:xfrm>
          <a:prstGeom prst="rect">
            <a:avLst/>
          </a:prstGeom>
        </p:spPr>
        <p:txBody>
          <a:bodyPr wrap="square" lIns="0" tIns="0" rIns="0" bIns="0" rtlCol="0" vert="horz">
            <a:spAutoFit/>
          </a:bodyPr>
          <a:lstStyle/>
          <a:p>
            <a:pPr marL="0" marR="0">
              <a:lnSpc>
                <a:spcPts val="2488"/>
              </a:lnSpc>
              <a:spcBef>
                <a:spcPts val="0"/>
              </a:spcBef>
              <a:spcAft>
                <a:spcPts val="0"/>
              </a:spcAft>
            </a:pPr>
            <a:r>
              <a:rPr dirty="0" sz="1500" spc="-150">
                <a:solidFill>
                  <a:srgbClr val="221e1f"/>
                </a:solidFill>
                <a:latin typeface="JNVHJI+TBUDGoStd-Bold"/>
                <a:cs typeface="JNVHJI+TBUDGoStd-Bold"/>
              </a:rPr>
              <a:t>18</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showMasterSp="0">
  <p:cSld>
    <p:spTree>
      <p:nvGrpSpPr>
        <p:cNvPr id="1" name=""/>
        <p:cNvGrpSpPr/>
        <p:nvPr/>
      </p:nvGrpSpPr>
      <p:grpSpPr>
        <a:xfrm>
          <a:off x="0" y="0"/>
          <a:ext cx="0" cy="0"/>
          <a:chOff x="0" y="0"/>
          <a:chExt cx="0" cy="0"/>
        </a:xfrm>
      </p:grpSpPr>
      <p:sp>
        <p:nvSpPr>
          <p:cNvPr id="1" name="object 1"/>
          <p:cNvSpPr/>
          <p:nvPr/>
        </p:nvSpPr>
        <p:spPr>
          <a:xfrm>
            <a:off x="1027557" y="3224923"/>
            <a:ext cx="2249116" cy="1456973"/>
          </a:xfrm>
          <a:prstGeom prst="rect">
            <a:avLst/>
          </a:prstGeom>
          <a:blipFill>
            <a:blip cstate="print" r:embed="rId2"/>
            <a:stretch>
              <a:fillRect/>
            </a:stretch>
          </a:blipFill>
        </p:spPr>
        <p:txBody>
          <a:bodyPr wrap="square" lIns="0" tIns="0" rIns="0" bIns="0" rtlCol="0">
            <a:spAutoFit/>
          </a:bodyPr>
          <a:lstStyle/>
          <a:p/>
        </p:txBody>
      </p:sp>
      <p:sp>
        <p:nvSpPr>
          <p:cNvPr id="2" name="object 2"/>
          <p:cNvSpPr/>
          <p:nvPr/>
        </p:nvSpPr>
        <p:spPr>
          <a:xfrm>
            <a:off x="540000" y="2173600"/>
            <a:ext cx="4562199" cy="228700"/>
          </a:xfrm>
          <a:prstGeom prst="rect">
            <a:avLst/>
          </a:prstGeom>
          <a:blipFill>
            <a:blip cstate="print" r:embed="rId3"/>
            <a:stretch>
              <a:fillRect/>
            </a:stretch>
          </a:blipFill>
        </p:spPr>
        <p:txBody>
          <a:bodyPr wrap="square" lIns="0" tIns="0" rIns="0" bIns="0" rtlCol="0">
            <a:spAutoFit/>
          </a:bodyPr>
          <a:lstStyle/>
          <a:p/>
        </p:txBody>
      </p:sp>
      <p:sp>
        <p:nvSpPr>
          <p:cNvPr id="3" name="object 3"/>
          <p:cNvSpPr/>
          <p:nvPr/>
        </p:nvSpPr>
        <p:spPr>
          <a:xfrm>
            <a:off x="5341499" y="1379499"/>
            <a:ext cx="12700" cy="5619000"/>
          </a:xfrm>
          <a:prstGeom prst="rect">
            <a:avLst/>
          </a:prstGeom>
          <a:blipFill>
            <a:blip cstate="print" r:embed="rId4"/>
            <a:stretch>
              <a:fillRect/>
            </a:stretch>
          </a:blipFill>
        </p:spPr>
        <p:txBody>
          <a:bodyPr wrap="square" lIns="0" tIns="0" rIns="0" bIns="0" rtlCol="0">
            <a:spAutoFit/>
          </a:bodyPr>
          <a:lstStyle/>
          <a:p/>
        </p:txBody>
      </p:sp>
      <p:sp>
        <p:nvSpPr>
          <p:cNvPr id="4" name="object 4"/>
          <p:cNvSpPr/>
          <p:nvPr/>
        </p:nvSpPr>
        <p:spPr>
          <a:xfrm>
            <a:off x="5647499" y="1379499"/>
            <a:ext cx="5033200" cy="5628652"/>
          </a:xfrm>
          <a:prstGeom prst="rect">
            <a:avLst/>
          </a:prstGeom>
          <a:blipFill>
            <a:blip cstate="print" r:embed="rId5"/>
            <a:stretch>
              <a:fillRect/>
            </a:stretch>
          </a:blipFill>
        </p:spPr>
        <p:txBody>
          <a:bodyPr wrap="square" lIns="0" tIns="0" rIns="0" bIns="0" rtlCol="0">
            <a:spAutoFit/>
          </a:bodyPr>
          <a:lstStyle/>
          <a:p/>
        </p:txBody>
      </p:sp>
      <p:sp>
        <p:nvSpPr>
          <p:cNvPr id="5" name="object 5"/>
          <p:cNvSpPr/>
          <p:nvPr/>
        </p:nvSpPr>
        <p:spPr>
          <a:xfrm>
            <a:off x="8910508" y="7052013"/>
            <a:ext cx="1164996" cy="251993"/>
          </a:xfrm>
          <a:prstGeom prst="rect">
            <a:avLst/>
          </a:prstGeom>
          <a:blipFill>
            <a:blip cstate="print" r:embed="rId6"/>
            <a:stretch>
              <a:fillRect/>
            </a:stretch>
          </a:blipFill>
        </p:spPr>
        <p:txBody>
          <a:bodyPr wrap="square" lIns="0" tIns="0" rIns="0" bIns="0" rtlCol="0">
            <a:spAutoFit/>
          </a:bodyPr>
          <a:lstStyle/>
          <a:p/>
        </p:txBody>
      </p:sp>
      <p:sp>
        <p:nvSpPr>
          <p:cNvPr id="6" name="object 6"/>
          <p:cNvSpPr/>
          <p:nvPr/>
        </p:nvSpPr>
        <p:spPr>
          <a:xfrm>
            <a:off x="0" y="824509"/>
            <a:ext cx="10680700" cy="178193"/>
          </a:xfrm>
          <a:prstGeom prst="rect">
            <a:avLst/>
          </a:prstGeom>
          <a:blipFill>
            <a:blip cstate="print" r:embed="rId7"/>
            <a:stretch>
              <a:fillRect/>
            </a:stretch>
          </a:blipFill>
        </p:spPr>
        <p:txBody>
          <a:bodyPr wrap="square" lIns="0" tIns="0" rIns="0" bIns="0" rtlCol="0">
            <a:spAutoFit/>
          </a:bodyPr>
          <a:lstStyle/>
          <a:p/>
        </p:txBody>
      </p:sp>
      <p:sp>
        <p:nvSpPr>
          <p:cNvPr id="8" name="object 8"/>
          <p:cNvSpPr txBox="1"/>
          <p:nvPr/>
        </p:nvSpPr>
        <p:spPr>
          <a:xfrm>
            <a:off x="540000" y="1235239"/>
            <a:ext cx="393603" cy="552879"/>
          </a:xfrm>
          <a:prstGeom prst="rect">
            <a:avLst/>
          </a:prstGeom>
        </p:spPr>
        <p:txBody>
          <a:bodyPr wrap="square" lIns="0" tIns="0" rIns="0" bIns="0" rtlCol="0" vert="horz">
            <a:spAutoFit/>
          </a:bodyPr>
          <a:lstStyle/>
          <a:p>
            <a:pPr marL="0" marR="0">
              <a:lnSpc>
                <a:spcPts val="4053"/>
              </a:lnSpc>
              <a:spcBef>
                <a:spcPts val="0"/>
              </a:spcBef>
              <a:spcAft>
                <a:spcPts val="0"/>
              </a:spcAft>
            </a:pPr>
            <a:r>
              <a:rPr dirty="0" sz="2500">
                <a:solidFill>
                  <a:srgbClr val="221e1f"/>
                </a:solidFill>
                <a:latin typeface="CWBFQR+TBUDGoStd-Regular"/>
                <a:cs typeface="CWBFQR+TBUDGoStd-Regular"/>
              </a:rPr>
              <a:t>8</a:t>
            </a:r>
          </a:p>
        </p:txBody>
      </p:sp>
      <p:sp>
        <p:nvSpPr>
          <p:cNvPr id="9" name="object 9"/>
          <p:cNvSpPr txBox="1"/>
          <p:nvPr/>
        </p:nvSpPr>
        <p:spPr>
          <a:xfrm>
            <a:off x="936000" y="1318244"/>
            <a:ext cx="4343400" cy="779245"/>
          </a:xfrm>
          <a:prstGeom prst="rect">
            <a:avLst/>
          </a:prstGeom>
        </p:spPr>
        <p:txBody>
          <a:bodyPr wrap="square" lIns="0" tIns="0" rIns="0" bIns="0" rtlCol="0" vert="horz">
            <a:spAutoFit/>
          </a:bodyPr>
          <a:lstStyle/>
          <a:p>
            <a:pPr marL="0" marR="0">
              <a:lnSpc>
                <a:spcPts val="2757"/>
              </a:lnSpc>
              <a:spcBef>
                <a:spcPts val="0"/>
              </a:spcBef>
              <a:spcAft>
                <a:spcPts val="0"/>
              </a:spcAft>
            </a:pPr>
            <a:r>
              <a:rPr dirty="0" sz="1700">
                <a:solidFill>
                  <a:srgbClr val="221e1f"/>
                </a:solidFill>
                <a:latin typeface="CWBFQR+TBUDGoStd-Regular"/>
                <a:cs typeface="CWBFQR+TBUDGoStd-Regular"/>
              </a:rPr>
              <a:t>レベルを調節します。</a:t>
            </a:r>
          </a:p>
          <a:p>
            <a:pPr marL="0" marR="0">
              <a:lnSpc>
                <a:spcPts val="1591"/>
              </a:lnSpc>
              <a:spcBef>
                <a:spcPts val="0"/>
              </a:spcBef>
              <a:spcAft>
                <a:spcPts val="0"/>
              </a:spcAft>
            </a:pPr>
            <a:r>
              <a:rPr dirty="0" sz="1000" spc="-52">
                <a:solidFill>
                  <a:srgbClr val="221e1f"/>
                </a:solidFill>
                <a:latin typeface="UDHRCB+TBUDGoStd-SuperLight"/>
                <a:cs typeface="UDHRCB+TBUDGoStd-SuperLight"/>
              </a:rPr>
              <a:t>•.▲ボタンを</a:t>
            </a:r>
            <a:r>
              <a:rPr dirty="0" sz="1000" spc="-145">
                <a:solidFill>
                  <a:srgbClr val="221e1f"/>
                </a:solidFill>
                <a:latin typeface="Times New Roman"/>
                <a:cs typeface="Times New Roman"/>
              </a:rPr>
              <a:t> </a:t>
            </a:r>
            <a:r>
              <a:rPr dirty="0" sz="1000">
                <a:solidFill>
                  <a:srgbClr val="221e1f"/>
                </a:solidFill>
                <a:latin typeface="UDHRCB+TBUDGoStd-SuperLight"/>
                <a:cs typeface="UDHRCB+TBUDGoStd-SuperLight"/>
              </a:rPr>
              <a:t>1</a:t>
            </a:r>
            <a:r>
              <a:rPr dirty="0" sz="1000" spc="-125">
                <a:solidFill>
                  <a:srgbClr val="221e1f"/>
                </a:solidFill>
                <a:latin typeface="Times New Roman"/>
                <a:cs typeface="Times New Roman"/>
              </a:rPr>
              <a:t> </a:t>
            </a:r>
            <a:r>
              <a:rPr dirty="0" sz="1000" spc="-51">
                <a:solidFill>
                  <a:srgbClr val="221e1f"/>
                </a:solidFill>
                <a:latin typeface="UDHRCB+TBUDGoStd-SuperLight"/>
                <a:cs typeface="UDHRCB+TBUDGoStd-SuperLight"/>
              </a:rPr>
              <a:t>回押すとレベルが</a:t>
            </a:r>
            <a:r>
              <a:rPr dirty="0" sz="1000" spc="-125">
                <a:solidFill>
                  <a:srgbClr val="221e1f"/>
                </a:solidFill>
                <a:latin typeface="Times New Roman"/>
                <a:cs typeface="Times New Roman"/>
              </a:rPr>
              <a:t> </a:t>
            </a:r>
            <a:r>
              <a:rPr dirty="0" sz="1000">
                <a:solidFill>
                  <a:srgbClr val="221e1f"/>
                </a:solidFill>
                <a:latin typeface="UDHRCB+TBUDGoStd-SuperLight"/>
                <a:cs typeface="UDHRCB+TBUDGoStd-SuperLight"/>
              </a:rPr>
              <a:t>1</a:t>
            </a:r>
            <a:r>
              <a:rPr dirty="0" sz="1000" spc="-125">
                <a:solidFill>
                  <a:srgbClr val="221e1f"/>
                </a:solidFill>
                <a:latin typeface="Times New Roman"/>
                <a:cs typeface="Times New Roman"/>
              </a:rPr>
              <a:t> </a:t>
            </a:r>
            <a:r>
              <a:rPr dirty="0" sz="1000" spc="-83">
                <a:solidFill>
                  <a:srgbClr val="221e1f"/>
                </a:solidFill>
                <a:latin typeface="UDHRCB+TBUDGoStd-SuperLight"/>
                <a:cs typeface="UDHRCB+TBUDGoStd-SuperLight"/>
              </a:rPr>
              <a:t>上がり、▼ボタンを</a:t>
            </a:r>
            <a:r>
              <a:rPr dirty="0" sz="1000" spc="-146">
                <a:solidFill>
                  <a:srgbClr val="221e1f"/>
                </a:solidFill>
                <a:latin typeface="Times New Roman"/>
                <a:cs typeface="Times New Roman"/>
              </a:rPr>
              <a:t> </a:t>
            </a:r>
            <a:r>
              <a:rPr dirty="0" sz="1000">
                <a:solidFill>
                  <a:srgbClr val="221e1f"/>
                </a:solidFill>
                <a:latin typeface="UDHRCB+TBUDGoStd-SuperLight"/>
                <a:cs typeface="UDHRCB+TBUDGoStd-SuperLight"/>
              </a:rPr>
              <a:t>1</a:t>
            </a:r>
            <a:r>
              <a:rPr dirty="0" sz="1000" spc="-125">
                <a:solidFill>
                  <a:srgbClr val="221e1f"/>
                </a:solidFill>
                <a:latin typeface="Times New Roman"/>
                <a:cs typeface="Times New Roman"/>
              </a:rPr>
              <a:t> </a:t>
            </a:r>
            <a:r>
              <a:rPr dirty="0" sz="1000" spc="-51">
                <a:solidFill>
                  <a:srgbClr val="221e1f"/>
                </a:solidFill>
                <a:latin typeface="UDHRCB+TBUDGoStd-SuperLight"/>
                <a:cs typeface="UDHRCB+TBUDGoStd-SuperLight"/>
              </a:rPr>
              <a:t>回押すとレベルが</a:t>
            </a:r>
          </a:p>
          <a:p>
            <a:pPr marL="90043" marR="0">
              <a:lnSpc>
                <a:spcPts val="1500"/>
              </a:lnSpc>
              <a:spcBef>
                <a:spcPts val="0"/>
              </a:spcBef>
              <a:spcAft>
                <a:spcPts val="0"/>
              </a:spcAft>
            </a:pPr>
            <a:r>
              <a:rPr dirty="0" sz="1000">
                <a:solidFill>
                  <a:srgbClr val="221e1f"/>
                </a:solidFill>
                <a:latin typeface="UDHRCB+TBUDGoStd-SuperLight"/>
                <a:cs typeface="UDHRCB+TBUDGoStd-SuperLight"/>
              </a:rPr>
              <a:t>1</a:t>
            </a:r>
            <a:r>
              <a:rPr dirty="0" sz="1000" spc="-125">
                <a:solidFill>
                  <a:srgbClr val="221e1f"/>
                </a:solidFill>
                <a:latin typeface="Times New Roman"/>
                <a:cs typeface="Times New Roman"/>
              </a:rPr>
              <a:t> </a:t>
            </a:r>
            <a:r>
              <a:rPr dirty="0" sz="1000" spc="-50">
                <a:solidFill>
                  <a:srgbClr val="221e1f"/>
                </a:solidFill>
                <a:latin typeface="UDHRCB+TBUDGoStd-SuperLight"/>
                <a:cs typeface="UDHRCB+TBUDGoStd-SuperLight"/>
              </a:rPr>
              <a:t>下がります。</a:t>
            </a:r>
          </a:p>
        </p:txBody>
      </p:sp>
      <p:sp>
        <p:nvSpPr>
          <p:cNvPr id="10" name="object 10"/>
          <p:cNvSpPr txBox="1"/>
          <p:nvPr/>
        </p:nvSpPr>
        <p:spPr>
          <a:xfrm>
            <a:off x="5783587" y="1463339"/>
            <a:ext cx="2095500" cy="396278"/>
          </a:xfrm>
          <a:prstGeom prst="rect">
            <a:avLst/>
          </a:prstGeom>
        </p:spPr>
        <p:txBody>
          <a:bodyPr wrap="square" lIns="0" tIns="0" rIns="0" bIns="0" rtlCol="0" vert="horz">
            <a:spAutoFit/>
          </a:bodyPr>
          <a:lstStyle/>
          <a:p>
            <a:pPr marL="0" marR="0">
              <a:lnSpc>
                <a:spcPts val="2820"/>
              </a:lnSpc>
              <a:spcBef>
                <a:spcPts val="0"/>
              </a:spcBef>
              <a:spcAft>
                <a:spcPts val="0"/>
              </a:spcAft>
            </a:pPr>
            <a:r>
              <a:rPr dirty="0" sz="1700" spc="-21">
                <a:solidFill>
                  <a:srgbClr val="221e1f"/>
                </a:solidFill>
                <a:latin typeface="JNVHJI+TBUDGoStd-Bold"/>
                <a:cs typeface="JNVHJI+TBUDGoStd-Bold"/>
              </a:rPr>
              <a:t>レベル調節のめやす</a:t>
            </a:r>
          </a:p>
        </p:txBody>
      </p:sp>
      <p:sp>
        <p:nvSpPr>
          <p:cNvPr id="11" name="object 11"/>
          <p:cNvSpPr txBox="1"/>
          <p:nvPr/>
        </p:nvSpPr>
        <p:spPr>
          <a:xfrm>
            <a:off x="5795905" y="1777957"/>
            <a:ext cx="4622800" cy="628611"/>
          </a:xfrm>
          <a:prstGeom prst="rect">
            <a:avLst/>
          </a:prstGeom>
        </p:spPr>
        <p:txBody>
          <a:bodyPr wrap="square" lIns="0" tIns="0" rIns="0" bIns="0" rtlCol="0" vert="horz">
            <a:spAutoFit/>
          </a:bodyPr>
          <a:lstStyle/>
          <a:p>
            <a:pPr marL="2794" marR="0">
              <a:lnSpc>
                <a:spcPts val="1750"/>
              </a:lnSpc>
              <a:spcBef>
                <a:spcPts val="0"/>
              </a:spcBef>
              <a:spcAft>
                <a:spcPts val="0"/>
              </a:spcAft>
            </a:pPr>
            <a:r>
              <a:rPr dirty="0" sz="1100" spc="-57">
                <a:solidFill>
                  <a:srgbClr val="221e1f"/>
                </a:solidFill>
                <a:latin typeface="UDHRCB+TBUDGoStd-SuperLight"/>
                <a:cs typeface="UDHRCB+TBUDGoStd-SuperLight"/>
              </a:rPr>
              <a:t>刺激を感じるレベルは、筋肉のつき方や運動頻度によって異なります。</a:t>
            </a:r>
          </a:p>
          <a:p>
            <a:pPr marL="2794" marR="0">
              <a:lnSpc>
                <a:spcPts val="1449"/>
              </a:lnSpc>
              <a:spcBef>
                <a:spcPts val="0"/>
              </a:spcBef>
              <a:spcAft>
                <a:spcPts val="0"/>
              </a:spcAft>
            </a:pPr>
            <a:r>
              <a:rPr dirty="0" sz="1100" spc="-43">
                <a:solidFill>
                  <a:srgbClr val="221e1f"/>
                </a:solidFill>
                <a:latin typeface="UDHRCB+TBUDGoStd-SuperLight"/>
                <a:cs typeface="UDHRCB+TBUDGoStd-SuperLight"/>
              </a:rPr>
              <a:t>初めてお使いになるときは、弱いレベルで使用してください。</a:t>
            </a:r>
            <a:r>
              <a:rPr dirty="0" sz="1100" spc="-143">
                <a:solidFill>
                  <a:srgbClr val="221e1f"/>
                </a:solidFill>
                <a:latin typeface="Times New Roman"/>
                <a:cs typeface="Times New Roman"/>
              </a:rPr>
              <a:t> </a:t>
            </a:r>
            <a:r>
              <a:rPr dirty="0" sz="1100" spc="-15">
                <a:solidFill>
                  <a:srgbClr val="221e1f"/>
                </a:solidFill>
                <a:latin typeface="UDHRCB+TBUDGoStd-SuperLight"/>
                <a:cs typeface="UDHRCB+TBUDGoStd-SuperLight"/>
              </a:rPr>
              <a:t>慣れて</a:t>
            </a:r>
          </a:p>
          <a:p>
            <a:pPr marL="0" marR="0">
              <a:lnSpc>
                <a:spcPts val="1449"/>
              </a:lnSpc>
              <a:spcBef>
                <a:spcPts val="0"/>
              </a:spcBef>
              <a:spcAft>
                <a:spcPts val="0"/>
              </a:spcAft>
            </a:pPr>
            <a:r>
              <a:rPr dirty="0" sz="1100" spc="-93">
                <a:solidFill>
                  <a:srgbClr val="221e1f"/>
                </a:solidFill>
                <a:latin typeface="UDHRCB+TBUDGoStd-SuperLight"/>
                <a:cs typeface="UDHRCB+TBUDGoStd-SuperLight"/>
              </a:rPr>
              <a:t>きたら、レベルを調</a:t>
            </a:r>
            <a:r>
              <a:rPr dirty="0" sz="1100" spc="-275">
                <a:solidFill>
                  <a:srgbClr val="221e1f"/>
                </a:solidFill>
                <a:latin typeface="Times New Roman"/>
                <a:cs typeface="Times New Roman"/>
              </a:rPr>
              <a:t> </a:t>
            </a:r>
            <a:r>
              <a:rPr dirty="0" sz="1100" spc="-93">
                <a:solidFill>
                  <a:srgbClr val="221e1f"/>
                </a:solidFill>
                <a:latin typeface="UDHRCB+TBUDGoStd-SuperLight"/>
                <a:cs typeface="UDHRCB+TBUDGoStd-SuperLight"/>
              </a:rPr>
              <a:t>節していきましょう。</a:t>
            </a:r>
          </a:p>
        </p:txBody>
      </p:sp>
      <p:sp>
        <p:nvSpPr>
          <p:cNvPr id="12" name="object 12"/>
          <p:cNvSpPr txBox="1"/>
          <p:nvPr/>
        </p:nvSpPr>
        <p:spPr>
          <a:xfrm>
            <a:off x="2258957" y="2146053"/>
            <a:ext cx="1308100" cy="300774"/>
          </a:xfrm>
          <a:prstGeom prst="rect">
            <a:avLst/>
          </a:prstGeom>
        </p:spPr>
        <p:txBody>
          <a:bodyPr wrap="square" lIns="0" tIns="0" rIns="0" bIns="0" rtlCol="0" vert="horz">
            <a:spAutoFit/>
          </a:bodyPr>
          <a:lstStyle/>
          <a:p>
            <a:pPr marL="0" marR="0">
              <a:lnSpc>
                <a:spcPts val="2068"/>
              </a:lnSpc>
              <a:spcBef>
                <a:spcPts val="0"/>
              </a:spcBef>
              <a:spcAft>
                <a:spcPts val="0"/>
              </a:spcAft>
            </a:pPr>
            <a:r>
              <a:rPr dirty="0" sz="1300" spc="-65">
                <a:solidFill>
                  <a:srgbClr val="221e1f"/>
                </a:solidFill>
                <a:latin typeface="UDHRCB+TBUDGoStd-SuperLight"/>
                <a:cs typeface="UDHRCB+TBUDGoStd-SuperLight"/>
              </a:rPr>
              <a:t>レベルについて</a:t>
            </a:r>
          </a:p>
        </p:txBody>
      </p:sp>
      <p:sp>
        <p:nvSpPr>
          <p:cNvPr id="13" name="object 13"/>
          <p:cNvSpPr txBox="1"/>
          <p:nvPr/>
        </p:nvSpPr>
        <p:spPr>
          <a:xfrm>
            <a:off x="5798699" y="2343884"/>
            <a:ext cx="4341572" cy="236115"/>
          </a:xfrm>
          <a:prstGeom prst="rect">
            <a:avLst/>
          </a:prstGeom>
        </p:spPr>
        <p:txBody>
          <a:bodyPr wrap="square" lIns="0" tIns="0" rIns="0" bIns="0" rtlCol="0" vert="horz">
            <a:spAutoFit/>
          </a:bodyPr>
          <a:lstStyle/>
          <a:p>
            <a:pPr marL="0" marR="0">
              <a:lnSpc>
                <a:spcPts val="1559"/>
              </a:lnSpc>
              <a:spcBef>
                <a:spcPts val="0"/>
              </a:spcBef>
              <a:spcAft>
                <a:spcPts val="0"/>
              </a:spcAft>
            </a:pPr>
            <a:r>
              <a:rPr dirty="0" sz="1000" spc="-20">
                <a:solidFill>
                  <a:srgbClr val="221e1f"/>
                </a:solidFill>
                <a:latin typeface="UDHRCB+TBUDGoStd-SuperLight"/>
                <a:cs typeface="UDHRCB+TBUDGoStd-SuperLight"/>
              </a:rPr>
              <a:t>※.</a:t>
            </a:r>
            <a:r>
              <a:rPr dirty="0" sz="1000" spc="-264">
                <a:solidFill>
                  <a:srgbClr val="221e1f"/>
                </a:solidFill>
                <a:latin typeface="Times New Roman"/>
                <a:cs typeface="Times New Roman"/>
              </a:rPr>
              <a:t> </a:t>
            </a:r>
            <a:r>
              <a:rPr dirty="0" sz="1000" spc="-98">
                <a:solidFill>
                  <a:srgbClr val="221e1f"/>
                </a:solidFill>
                <a:latin typeface="UDHRCB+TBUDGoStd-SuperLight"/>
                <a:cs typeface="UDHRCB+TBUDGoStd-SuperLight"/>
              </a:rPr>
              <a:t>慣れていない状態でレベルを強くし過ぎると、足がつることがあります。</a:t>
            </a:r>
          </a:p>
        </p:txBody>
      </p:sp>
      <p:sp>
        <p:nvSpPr>
          <p:cNvPr id="14" name="object 14"/>
          <p:cNvSpPr txBox="1"/>
          <p:nvPr/>
        </p:nvSpPr>
        <p:spPr>
          <a:xfrm>
            <a:off x="540000" y="2421256"/>
            <a:ext cx="3086100" cy="260362"/>
          </a:xfrm>
          <a:prstGeom prst="rect">
            <a:avLst/>
          </a:prstGeom>
        </p:spPr>
        <p:txBody>
          <a:bodyPr wrap="square" lIns="0" tIns="0" rIns="0" bIns="0" rtlCol="0" vert="horz">
            <a:spAutoFit/>
          </a:bodyPr>
          <a:lstStyle/>
          <a:p>
            <a:pPr marL="0" marR="0">
              <a:lnSpc>
                <a:spcPts val="1750"/>
              </a:lnSpc>
              <a:spcBef>
                <a:spcPts val="0"/>
              </a:spcBef>
              <a:spcAft>
                <a:spcPts val="0"/>
              </a:spcAft>
            </a:pPr>
            <a:r>
              <a:rPr dirty="0" sz="1100" spc="-48">
                <a:solidFill>
                  <a:srgbClr val="221e1f"/>
                </a:solidFill>
                <a:latin typeface="UDHRCB+TBUDGoStd-SuperLight"/>
                <a:cs typeface="UDHRCB+TBUDGoStd-SuperLight"/>
              </a:rPr>
              <a:t>現在のレベルは、画面に数字で表示されます。</a:t>
            </a:r>
          </a:p>
        </p:txBody>
      </p:sp>
      <p:sp>
        <p:nvSpPr>
          <p:cNvPr id="15" name="object 15"/>
          <p:cNvSpPr txBox="1"/>
          <p:nvPr/>
        </p:nvSpPr>
        <p:spPr>
          <a:xfrm>
            <a:off x="6611219" y="2582397"/>
            <a:ext cx="2794000" cy="305892"/>
          </a:xfrm>
          <a:prstGeom prst="rect">
            <a:avLst/>
          </a:prstGeom>
        </p:spPr>
        <p:txBody>
          <a:bodyPr wrap="square" lIns="0" tIns="0" rIns="0" bIns="0" rtlCol="0" vert="horz">
            <a:spAutoFit/>
          </a:bodyPr>
          <a:lstStyle/>
          <a:p>
            <a:pPr marL="0" marR="0">
              <a:lnSpc>
                <a:spcPts val="2108"/>
              </a:lnSpc>
              <a:spcBef>
                <a:spcPts val="0"/>
              </a:spcBef>
              <a:spcAft>
                <a:spcPts val="0"/>
              </a:spcAft>
            </a:pPr>
            <a:r>
              <a:rPr dirty="0" sz="1300" spc="-41">
                <a:solidFill>
                  <a:srgbClr val="221e1f"/>
                </a:solidFill>
                <a:latin typeface="CWBFQR+TBUDGoStd-Regular"/>
                <a:cs typeface="CWBFQR+TBUDGoStd-Regular"/>
              </a:rPr>
              <a:t>足裏に使用する場合の刺激イメージ</a:t>
            </a:r>
          </a:p>
        </p:txBody>
      </p:sp>
      <p:sp>
        <p:nvSpPr>
          <p:cNvPr id="16" name="object 16"/>
          <p:cNvSpPr txBox="1"/>
          <p:nvPr/>
        </p:nvSpPr>
        <p:spPr>
          <a:xfrm>
            <a:off x="540000" y="2605381"/>
            <a:ext cx="4022090" cy="260362"/>
          </a:xfrm>
          <a:prstGeom prst="rect">
            <a:avLst/>
          </a:prstGeom>
        </p:spPr>
        <p:txBody>
          <a:bodyPr wrap="square" lIns="0" tIns="0" rIns="0" bIns="0" rtlCol="0" vert="horz">
            <a:spAutoFit/>
          </a:bodyPr>
          <a:lstStyle/>
          <a:p>
            <a:pPr marL="0" marR="0">
              <a:lnSpc>
                <a:spcPts val="1750"/>
              </a:lnSpc>
              <a:spcBef>
                <a:spcPts val="0"/>
              </a:spcBef>
              <a:spcAft>
                <a:spcPts val="0"/>
              </a:spcAft>
            </a:pPr>
            <a:r>
              <a:rPr dirty="0" sz="1100" spc="-82">
                <a:solidFill>
                  <a:srgbClr val="221e1f"/>
                </a:solidFill>
                <a:latin typeface="UDHRCB+TBUDGoStd-SuperLight"/>
                <a:cs typeface="UDHRCB+TBUDGoStd-SuperLight"/>
              </a:rPr>
              <a:t>刺激のレベルは、レベル</a:t>
            </a:r>
            <a:r>
              <a:rPr dirty="0" sz="1100" spc="-160">
                <a:solidFill>
                  <a:srgbClr val="221e1f"/>
                </a:solidFill>
                <a:latin typeface="Times New Roman"/>
                <a:cs typeface="Times New Roman"/>
              </a:rPr>
              <a:t> </a:t>
            </a:r>
            <a:r>
              <a:rPr dirty="0" sz="1100" spc="-54">
                <a:solidFill>
                  <a:srgbClr val="221e1f"/>
                </a:solidFill>
                <a:latin typeface="UDHRCB+TBUDGoStd-SuperLight"/>
                <a:cs typeface="UDHRCB+TBUDGoStd-SuperLight"/>
              </a:rPr>
              <a:t>1（弱）</a:t>
            </a:r>
            <a:r>
              <a:rPr dirty="0" sz="1100" spc="-56">
                <a:solidFill>
                  <a:srgbClr val="221e1f"/>
                </a:solidFill>
                <a:latin typeface="Times New Roman"/>
                <a:cs typeface="Times New Roman"/>
              </a:rPr>
              <a:t> </a:t>
            </a:r>
            <a:r>
              <a:rPr dirty="0" sz="1100">
                <a:solidFill>
                  <a:srgbClr val="221e1f"/>
                </a:solidFill>
                <a:latin typeface="UDHRCB+TBUDGoStd-SuperLight"/>
                <a:cs typeface="UDHRCB+TBUDGoStd-SuperLight"/>
              </a:rPr>
              <a:t>～</a:t>
            </a:r>
            <a:r>
              <a:rPr dirty="0" sz="1100" spc="-33">
                <a:solidFill>
                  <a:srgbClr val="221e1f"/>
                </a:solidFill>
                <a:latin typeface="Times New Roman"/>
                <a:cs typeface="Times New Roman"/>
              </a:rPr>
              <a:t> </a:t>
            </a:r>
            <a:r>
              <a:rPr dirty="0" sz="1100" spc="-60">
                <a:solidFill>
                  <a:srgbClr val="221e1f"/>
                </a:solidFill>
                <a:latin typeface="UDHRCB+TBUDGoStd-SuperLight"/>
                <a:cs typeface="UDHRCB+TBUDGoStd-SuperLight"/>
              </a:rPr>
              <a:t>25（強）の</a:t>
            </a:r>
            <a:r>
              <a:rPr dirty="0" sz="1100" spc="-148">
                <a:solidFill>
                  <a:srgbClr val="221e1f"/>
                </a:solidFill>
                <a:latin typeface="Times New Roman"/>
                <a:cs typeface="Times New Roman"/>
              </a:rPr>
              <a:t> </a:t>
            </a:r>
            <a:r>
              <a:rPr dirty="0" sz="1100">
                <a:solidFill>
                  <a:srgbClr val="221e1f"/>
                </a:solidFill>
                <a:latin typeface="UDHRCB+TBUDGoStd-SuperLight"/>
                <a:cs typeface="UDHRCB+TBUDGoStd-SuperLight"/>
              </a:rPr>
              <a:t>25</a:t>
            </a:r>
            <a:r>
              <a:rPr dirty="0" sz="1100" spc="-138">
                <a:solidFill>
                  <a:srgbClr val="221e1f"/>
                </a:solidFill>
                <a:latin typeface="Times New Roman"/>
                <a:cs typeface="Times New Roman"/>
              </a:rPr>
              <a:t> </a:t>
            </a:r>
            <a:r>
              <a:rPr dirty="0" sz="1100" spc="-24">
                <a:solidFill>
                  <a:srgbClr val="221e1f"/>
                </a:solidFill>
                <a:latin typeface="UDHRCB+TBUDGoStd-SuperLight"/>
                <a:cs typeface="UDHRCB+TBUDGoStd-SuperLight"/>
              </a:rPr>
              <a:t>段階です。</a:t>
            </a:r>
          </a:p>
        </p:txBody>
      </p:sp>
      <p:sp>
        <p:nvSpPr>
          <p:cNvPr id="17" name="object 17"/>
          <p:cNvSpPr txBox="1"/>
          <p:nvPr/>
        </p:nvSpPr>
        <p:spPr>
          <a:xfrm>
            <a:off x="5999837" y="2840358"/>
            <a:ext cx="711200" cy="260362"/>
          </a:xfrm>
          <a:prstGeom prst="rect">
            <a:avLst/>
          </a:prstGeom>
        </p:spPr>
        <p:txBody>
          <a:bodyPr wrap="square" lIns="0" tIns="0" rIns="0" bIns="0" rtlCol="0" vert="horz">
            <a:spAutoFit/>
          </a:bodyPr>
          <a:lstStyle/>
          <a:p>
            <a:pPr marL="0" marR="0">
              <a:lnSpc>
                <a:spcPts val="1750"/>
              </a:lnSpc>
              <a:spcBef>
                <a:spcPts val="0"/>
              </a:spcBef>
              <a:spcAft>
                <a:spcPts val="0"/>
              </a:spcAft>
            </a:pPr>
            <a:r>
              <a:rPr dirty="0" sz="1100" spc="-58">
                <a:solidFill>
                  <a:srgbClr val="221e1f"/>
                </a:solidFill>
                <a:latin typeface="UDHRCB+TBUDGoStd-SuperLight"/>
                <a:cs typeface="UDHRCB+TBUDGoStd-SuperLight"/>
              </a:rPr>
              <a:t>レベルが</a:t>
            </a:r>
          </a:p>
        </p:txBody>
      </p:sp>
      <p:sp>
        <p:nvSpPr>
          <p:cNvPr id="18" name="object 18"/>
          <p:cNvSpPr txBox="1"/>
          <p:nvPr/>
        </p:nvSpPr>
        <p:spPr>
          <a:xfrm>
            <a:off x="7770674" y="2916635"/>
            <a:ext cx="1409700" cy="260362"/>
          </a:xfrm>
          <a:prstGeom prst="rect">
            <a:avLst/>
          </a:prstGeom>
        </p:spPr>
        <p:txBody>
          <a:bodyPr wrap="square" lIns="0" tIns="0" rIns="0" bIns="0" rtlCol="0" vert="horz">
            <a:spAutoFit/>
          </a:bodyPr>
          <a:lstStyle/>
          <a:p>
            <a:pPr marL="0" marR="0">
              <a:lnSpc>
                <a:spcPts val="1750"/>
              </a:lnSpc>
              <a:spcBef>
                <a:spcPts val="0"/>
              </a:spcBef>
              <a:spcAft>
                <a:spcPts val="0"/>
              </a:spcAft>
            </a:pPr>
            <a:r>
              <a:rPr dirty="0" sz="1100" spc="-43">
                <a:solidFill>
                  <a:srgbClr val="221e1f"/>
                </a:solidFill>
                <a:latin typeface="UDHRCB+TBUDGoStd-SuperLight"/>
                <a:cs typeface="UDHRCB+TBUDGoStd-SuperLight"/>
              </a:rPr>
              <a:t>レベルが適切なとき</a:t>
            </a:r>
          </a:p>
        </p:txBody>
      </p:sp>
      <p:sp>
        <p:nvSpPr>
          <p:cNvPr id="19" name="object 19"/>
          <p:cNvSpPr txBox="1"/>
          <p:nvPr/>
        </p:nvSpPr>
        <p:spPr>
          <a:xfrm>
            <a:off x="540000" y="2984133"/>
            <a:ext cx="1278890" cy="240157"/>
          </a:xfrm>
          <a:prstGeom prst="rect">
            <a:avLst/>
          </a:prstGeom>
        </p:spPr>
        <p:txBody>
          <a:bodyPr wrap="square" lIns="0" tIns="0" rIns="0" bIns="0" rtlCol="0" vert="horz">
            <a:spAutoFit/>
          </a:bodyPr>
          <a:lstStyle/>
          <a:p>
            <a:pPr marL="0" marR="0">
              <a:lnSpc>
                <a:spcPts val="1591"/>
              </a:lnSpc>
              <a:spcBef>
                <a:spcPts val="0"/>
              </a:spcBef>
              <a:spcAft>
                <a:spcPts val="0"/>
              </a:spcAft>
            </a:pPr>
            <a:r>
              <a:rPr dirty="0" sz="1000" spc="-16">
                <a:solidFill>
                  <a:srgbClr val="221e1f"/>
                </a:solidFill>
                <a:latin typeface="UDHRCB+TBUDGoStd-SuperLight"/>
                <a:cs typeface="UDHRCB+TBUDGoStd-SuperLight"/>
              </a:rPr>
              <a:t>例：レベル</a:t>
            </a:r>
            <a:r>
              <a:rPr dirty="0" sz="1000" spc="-145">
                <a:solidFill>
                  <a:srgbClr val="221e1f"/>
                </a:solidFill>
                <a:latin typeface="Times New Roman"/>
                <a:cs typeface="Times New Roman"/>
              </a:rPr>
              <a:t> </a:t>
            </a:r>
            <a:r>
              <a:rPr dirty="0" sz="1000">
                <a:solidFill>
                  <a:srgbClr val="221e1f"/>
                </a:solidFill>
                <a:latin typeface="UDHRCB+TBUDGoStd-SuperLight"/>
                <a:cs typeface="UDHRCB+TBUDGoStd-SuperLight"/>
              </a:rPr>
              <a:t>6</a:t>
            </a:r>
            <a:r>
              <a:rPr dirty="0" sz="1000" spc="-135">
                <a:solidFill>
                  <a:srgbClr val="221e1f"/>
                </a:solidFill>
                <a:latin typeface="Times New Roman"/>
                <a:cs typeface="Times New Roman"/>
              </a:rPr>
              <a:t> </a:t>
            </a:r>
            <a:r>
              <a:rPr dirty="0" sz="1000">
                <a:solidFill>
                  <a:srgbClr val="221e1f"/>
                </a:solidFill>
                <a:latin typeface="UDHRCB+TBUDGoStd-SuperLight"/>
                <a:cs typeface="UDHRCB+TBUDGoStd-SuperLight"/>
              </a:rPr>
              <a:t>の場合</a:t>
            </a:r>
          </a:p>
        </p:txBody>
      </p:sp>
      <p:sp>
        <p:nvSpPr>
          <p:cNvPr id="20" name="object 20"/>
          <p:cNvSpPr txBox="1"/>
          <p:nvPr/>
        </p:nvSpPr>
        <p:spPr>
          <a:xfrm>
            <a:off x="6005425" y="2992771"/>
            <a:ext cx="711200" cy="260362"/>
          </a:xfrm>
          <a:prstGeom prst="rect">
            <a:avLst/>
          </a:prstGeom>
        </p:spPr>
        <p:txBody>
          <a:bodyPr wrap="square" lIns="0" tIns="0" rIns="0" bIns="0" rtlCol="0" vert="horz">
            <a:spAutoFit/>
          </a:bodyPr>
          <a:lstStyle/>
          <a:p>
            <a:pPr marL="0" marR="0">
              <a:lnSpc>
                <a:spcPts val="1750"/>
              </a:lnSpc>
              <a:spcBef>
                <a:spcPts val="0"/>
              </a:spcBef>
              <a:spcAft>
                <a:spcPts val="0"/>
              </a:spcAft>
            </a:pPr>
            <a:r>
              <a:rPr dirty="0" sz="1100" spc="-48">
                <a:solidFill>
                  <a:srgbClr val="221e1f"/>
                </a:solidFill>
                <a:latin typeface="UDHRCB+TBUDGoStd-SuperLight"/>
                <a:cs typeface="UDHRCB+TBUDGoStd-SuperLight"/>
              </a:rPr>
              <a:t>低いとき</a:t>
            </a:r>
          </a:p>
        </p:txBody>
      </p:sp>
      <p:sp>
        <p:nvSpPr>
          <p:cNvPr id="21" name="object 21"/>
          <p:cNvSpPr txBox="1"/>
          <p:nvPr/>
        </p:nvSpPr>
        <p:spPr>
          <a:xfrm>
            <a:off x="10558500" y="3509892"/>
            <a:ext cx="342900" cy="347091"/>
          </a:xfrm>
          <a:prstGeom prst="rect">
            <a:avLst/>
          </a:prstGeom>
        </p:spPr>
        <p:txBody>
          <a:bodyPr wrap="square" lIns="0" tIns="0" rIns="0" bIns="0" rtlCol="0" vert="horz">
            <a:spAutoFit/>
          </a:bodyPr>
          <a:lstStyle/>
          <a:p>
            <a:pPr marL="0" marR="0">
              <a:lnSpc>
                <a:spcPts val="2433"/>
              </a:lnSpc>
              <a:spcBef>
                <a:spcPts val="0"/>
              </a:spcBef>
              <a:spcAft>
                <a:spcPts val="0"/>
              </a:spcAft>
            </a:pPr>
            <a:r>
              <a:rPr dirty="0" sz="1500">
                <a:solidFill>
                  <a:srgbClr val="221e1f"/>
                </a:solidFill>
                <a:latin typeface="AOGMID+TBUDGoStd-Regular"/>
                <a:cs typeface="AOGMID+TBUDGoStd-Regular"/>
              </a:rPr>
              <a:t>使</a:t>
            </a:r>
          </a:p>
        </p:txBody>
      </p:sp>
      <p:sp>
        <p:nvSpPr>
          <p:cNvPr id="22" name="object 22"/>
          <p:cNvSpPr txBox="1"/>
          <p:nvPr/>
        </p:nvSpPr>
        <p:spPr>
          <a:xfrm>
            <a:off x="7540091" y="3753880"/>
            <a:ext cx="340639" cy="281696"/>
          </a:xfrm>
          <a:prstGeom prst="rect">
            <a:avLst/>
          </a:prstGeom>
        </p:spPr>
        <p:txBody>
          <a:bodyPr wrap="square" lIns="0" tIns="0" rIns="0" bIns="0" rtlCol="0" vert="horz">
            <a:spAutoFit/>
          </a:bodyPr>
          <a:lstStyle/>
          <a:p>
            <a:pPr marL="0" marR="0">
              <a:lnSpc>
                <a:spcPts val="1158"/>
              </a:lnSpc>
              <a:spcBef>
                <a:spcPts val="0"/>
              </a:spcBef>
              <a:spcAft>
                <a:spcPts val="0"/>
              </a:spcAft>
            </a:pPr>
            <a:r>
              <a:rPr dirty="0" sz="700" spc="14">
                <a:solidFill>
                  <a:srgbClr val="221e1f"/>
                </a:solidFill>
                <a:latin typeface="JBQSPN+TBUDGoStd-Regular-90msp-RKSJ-H"/>
                <a:cs typeface="JBQSPN+TBUDGoStd-Regular-90msp-RKSJ-H"/>
              </a:rPr>
              <a:t>トン</a:t>
            </a:r>
          </a:p>
          <a:p>
            <a:pPr marL="25840" marR="0">
              <a:lnSpc>
                <a:spcPts val="759"/>
              </a:lnSpc>
              <a:spcBef>
                <a:spcPts val="0"/>
              </a:spcBef>
              <a:spcAft>
                <a:spcPts val="0"/>
              </a:spcAft>
            </a:pPr>
            <a:r>
              <a:rPr dirty="0" sz="700" spc="14">
                <a:solidFill>
                  <a:srgbClr val="221e1f"/>
                </a:solidFill>
                <a:latin typeface="JBQSPN+TBUDGoStd-Regular-90msp-RKSJ-H"/>
                <a:cs typeface="JBQSPN+TBUDGoStd-Regular-90msp-RKSJ-H"/>
              </a:rPr>
              <a:t>トン</a:t>
            </a:r>
          </a:p>
        </p:txBody>
      </p:sp>
      <p:sp>
        <p:nvSpPr>
          <p:cNvPr id="23" name="object 23"/>
          <p:cNvSpPr txBox="1"/>
          <p:nvPr/>
        </p:nvSpPr>
        <p:spPr>
          <a:xfrm>
            <a:off x="3314409" y="3774328"/>
            <a:ext cx="1409319" cy="582548"/>
          </a:xfrm>
          <a:prstGeom prst="rect">
            <a:avLst/>
          </a:prstGeom>
        </p:spPr>
        <p:txBody>
          <a:bodyPr wrap="square" lIns="0" tIns="0" rIns="0" bIns="0" rtlCol="0" vert="horz">
            <a:spAutoFit/>
          </a:bodyPr>
          <a:lstStyle/>
          <a:p>
            <a:pPr marL="17145" marR="0">
              <a:lnSpc>
                <a:spcPts val="2386"/>
              </a:lnSpc>
              <a:spcBef>
                <a:spcPts val="0"/>
              </a:spcBef>
              <a:spcAft>
                <a:spcPts val="0"/>
              </a:spcAft>
            </a:pPr>
            <a:r>
              <a:rPr dirty="0" sz="1500">
                <a:solidFill>
                  <a:srgbClr val="221e1f"/>
                </a:solidFill>
                <a:latin typeface="UDHRCB+TBUDGoStd-SuperLight"/>
                <a:cs typeface="UDHRCB+TBUDGoStd-SuperLight"/>
              </a:rPr>
              <a:t>選</a:t>
            </a:r>
            <a:r>
              <a:rPr dirty="0" sz="1500" spc="-130">
                <a:solidFill>
                  <a:srgbClr val="221e1f"/>
                </a:solidFill>
                <a:latin typeface="Times New Roman"/>
                <a:cs typeface="Times New Roman"/>
              </a:rPr>
              <a:t> </a:t>
            </a:r>
            <a:r>
              <a:rPr dirty="0" sz="1500" spc="129">
                <a:solidFill>
                  <a:srgbClr val="221e1f"/>
                </a:solidFill>
                <a:latin typeface="UDHRCB+TBUDGoStd-SuperLight"/>
                <a:cs typeface="UDHRCB+TBUDGoStd-SuperLight"/>
              </a:rPr>
              <a:t>択している</a:t>
            </a:r>
          </a:p>
          <a:p>
            <a:pPr marL="0" marR="0">
              <a:lnSpc>
                <a:spcPts val="1900"/>
              </a:lnSpc>
              <a:spcBef>
                <a:spcPts val="0"/>
              </a:spcBef>
              <a:spcAft>
                <a:spcPts val="0"/>
              </a:spcAft>
            </a:pPr>
            <a:r>
              <a:rPr dirty="0" sz="1500" spc="-57">
                <a:solidFill>
                  <a:srgbClr val="221e1f"/>
                </a:solidFill>
                <a:latin typeface="UDHRCB+TBUDGoStd-SuperLight"/>
                <a:cs typeface="UDHRCB+TBUDGoStd-SuperLight"/>
              </a:rPr>
              <a:t>レベルを表</a:t>
            </a:r>
            <a:r>
              <a:rPr dirty="0" sz="1500" spc="-375">
                <a:solidFill>
                  <a:srgbClr val="221e1f"/>
                </a:solidFill>
                <a:latin typeface="Times New Roman"/>
                <a:cs typeface="Times New Roman"/>
              </a:rPr>
              <a:t> </a:t>
            </a:r>
            <a:r>
              <a:rPr dirty="0" sz="1500">
                <a:solidFill>
                  <a:srgbClr val="221e1f"/>
                </a:solidFill>
                <a:latin typeface="UDHRCB+TBUDGoStd-SuperLight"/>
                <a:cs typeface="UDHRCB+TBUDGoStd-SuperLight"/>
              </a:rPr>
              <a:t>示</a:t>
            </a:r>
          </a:p>
        </p:txBody>
      </p:sp>
      <p:sp>
        <p:nvSpPr>
          <p:cNvPr id="24" name="object 24"/>
          <p:cNvSpPr txBox="1"/>
          <p:nvPr/>
        </p:nvSpPr>
        <p:spPr>
          <a:xfrm>
            <a:off x="8382262" y="3778615"/>
            <a:ext cx="361976" cy="217278"/>
          </a:xfrm>
          <a:prstGeom prst="rect">
            <a:avLst/>
          </a:prstGeom>
        </p:spPr>
        <p:txBody>
          <a:bodyPr wrap="square" lIns="0" tIns="0" rIns="0" bIns="0" rtlCol="0" vert="horz">
            <a:spAutoFit/>
          </a:bodyPr>
          <a:lstStyle/>
          <a:p>
            <a:pPr marL="0" marR="0">
              <a:lnSpc>
                <a:spcPts val="1100"/>
              </a:lnSpc>
              <a:spcBef>
                <a:spcPts val="0"/>
              </a:spcBef>
              <a:spcAft>
                <a:spcPts val="0"/>
              </a:spcAft>
            </a:pPr>
            <a:r>
              <a:rPr dirty="0" sz="1050" baseline="-22148" spc="-121">
                <a:solidFill>
                  <a:srgbClr val="221e1f"/>
                </a:solidFill>
                <a:latin typeface="JBQSPN+TBUDGoStd-Regular-90msp-RKSJ-H"/>
                <a:cs typeface="JBQSPN+TBUDGoStd-Regular-90msp-RKSJ-H"/>
              </a:rPr>
              <a:t>キュ</a:t>
            </a:r>
            <a:r>
              <a:rPr dirty="0" sz="700">
                <a:solidFill>
                  <a:srgbClr val="221e1f"/>
                </a:solidFill>
                <a:latin typeface="JBQSPN+TBUDGoStd-Regular-90msp-RKSJ-H"/>
                <a:cs typeface="JBQSPN+TBUDGoStd-Regular-90msp-RKSJ-H"/>
              </a:rPr>
              <a:t>ー</a:t>
            </a:r>
          </a:p>
        </p:txBody>
      </p:sp>
      <p:sp>
        <p:nvSpPr>
          <p:cNvPr id="25" name="object 25"/>
          <p:cNvSpPr txBox="1"/>
          <p:nvPr/>
        </p:nvSpPr>
        <p:spPr>
          <a:xfrm>
            <a:off x="9708811" y="3806218"/>
            <a:ext cx="361976" cy="217278"/>
          </a:xfrm>
          <a:prstGeom prst="rect">
            <a:avLst/>
          </a:prstGeom>
        </p:spPr>
        <p:txBody>
          <a:bodyPr wrap="square" lIns="0" tIns="0" rIns="0" bIns="0" rtlCol="0" vert="horz">
            <a:spAutoFit/>
          </a:bodyPr>
          <a:lstStyle/>
          <a:p>
            <a:pPr marL="0" marR="0">
              <a:lnSpc>
                <a:spcPts val="1100"/>
              </a:lnSpc>
              <a:spcBef>
                <a:spcPts val="0"/>
              </a:spcBef>
              <a:spcAft>
                <a:spcPts val="0"/>
              </a:spcAft>
            </a:pPr>
            <a:r>
              <a:rPr dirty="0" sz="700" spc="-121">
                <a:solidFill>
                  <a:srgbClr val="221e1f"/>
                </a:solidFill>
                <a:latin typeface="JBQSPN+TBUDGoStd-Regular-90msp-RKSJ-H"/>
                <a:cs typeface="JBQSPN+TBUDGoStd-Regular-90msp-RKSJ-H"/>
              </a:rPr>
              <a:t>キ</a:t>
            </a:r>
            <a:r>
              <a:rPr dirty="0" sz="1050" baseline="44297" spc="-121">
                <a:solidFill>
                  <a:srgbClr val="221e1f"/>
                </a:solidFill>
                <a:latin typeface="JBQSPN+TBUDGoStd-Regular-90msp-RKSJ-H"/>
                <a:cs typeface="JBQSPN+TBUDGoStd-Regular-90msp-RKSJ-H"/>
              </a:rPr>
              <a:t>ュー</a:t>
            </a:r>
          </a:p>
        </p:txBody>
      </p:sp>
      <p:sp>
        <p:nvSpPr>
          <p:cNvPr id="26" name="object 26"/>
          <p:cNvSpPr txBox="1"/>
          <p:nvPr/>
        </p:nvSpPr>
        <p:spPr>
          <a:xfrm>
            <a:off x="6454587" y="3903593"/>
            <a:ext cx="340615" cy="281605"/>
          </a:xfrm>
          <a:prstGeom prst="rect">
            <a:avLst/>
          </a:prstGeom>
        </p:spPr>
        <p:txBody>
          <a:bodyPr wrap="square" lIns="0" tIns="0" rIns="0" bIns="0" rtlCol="0" vert="horz">
            <a:spAutoFit/>
          </a:bodyPr>
          <a:lstStyle/>
          <a:p>
            <a:pPr marL="0" marR="0">
              <a:lnSpc>
                <a:spcPts val="1158"/>
              </a:lnSpc>
              <a:spcBef>
                <a:spcPts val="0"/>
              </a:spcBef>
              <a:spcAft>
                <a:spcPts val="0"/>
              </a:spcAft>
            </a:pPr>
            <a:r>
              <a:rPr dirty="0" sz="700" spc="14">
                <a:solidFill>
                  <a:srgbClr val="221e1f"/>
                </a:solidFill>
                <a:latin typeface="JBQSPN+TBUDGoStd-Regular-90msp-RKSJ-H"/>
                <a:cs typeface="JBQSPN+TBUDGoStd-Regular-90msp-RKSJ-H"/>
              </a:rPr>
              <a:t>トン</a:t>
            </a:r>
          </a:p>
          <a:p>
            <a:pPr marL="25816" marR="0">
              <a:lnSpc>
                <a:spcPts val="758"/>
              </a:lnSpc>
              <a:spcBef>
                <a:spcPts val="0"/>
              </a:spcBef>
              <a:spcAft>
                <a:spcPts val="0"/>
              </a:spcAft>
            </a:pPr>
            <a:r>
              <a:rPr dirty="0" sz="700" spc="14">
                <a:solidFill>
                  <a:srgbClr val="221e1f"/>
                </a:solidFill>
                <a:latin typeface="JBQSPN+TBUDGoStd-Regular-90msp-RKSJ-H"/>
                <a:cs typeface="JBQSPN+TBUDGoStd-Regular-90msp-RKSJ-H"/>
              </a:rPr>
              <a:t>トン</a:t>
            </a:r>
          </a:p>
        </p:txBody>
      </p:sp>
      <p:sp>
        <p:nvSpPr>
          <p:cNvPr id="27" name="object 27"/>
          <p:cNvSpPr txBox="1"/>
          <p:nvPr/>
        </p:nvSpPr>
        <p:spPr>
          <a:xfrm>
            <a:off x="5834700" y="4328134"/>
            <a:ext cx="2164333" cy="244475"/>
          </a:xfrm>
          <a:prstGeom prst="rect">
            <a:avLst/>
          </a:prstGeom>
        </p:spPr>
        <p:txBody>
          <a:bodyPr wrap="square" lIns="0" tIns="0" rIns="0" bIns="0" rtlCol="0" vert="horz">
            <a:spAutoFit/>
          </a:bodyPr>
          <a:lstStyle/>
          <a:p>
            <a:pPr marL="0" marR="0">
              <a:lnSpc>
                <a:spcPts val="1621"/>
              </a:lnSpc>
              <a:spcBef>
                <a:spcPts val="0"/>
              </a:spcBef>
              <a:spcAft>
                <a:spcPts val="0"/>
              </a:spcAft>
            </a:pPr>
            <a:r>
              <a:rPr dirty="0" sz="1000" spc="-22">
                <a:solidFill>
                  <a:srgbClr val="221e1f"/>
                </a:solidFill>
                <a:latin typeface="UDHRCB+TBUDGoStd-SuperLight"/>
                <a:cs typeface="UDHRCB+TBUDGoStd-SuperLight"/>
              </a:rPr>
              <a:t>足裏にだけ刺激</a:t>
            </a:r>
            <a:r>
              <a:rPr dirty="0" sz="1000" spc="534">
                <a:solidFill>
                  <a:srgbClr val="221e1f"/>
                </a:solidFill>
                <a:latin typeface="Times New Roman"/>
                <a:cs typeface="Times New Roman"/>
              </a:rPr>
              <a:t> </a:t>
            </a:r>
            <a:r>
              <a:rPr dirty="0" sz="1000">
                <a:solidFill>
                  <a:srgbClr val="221e1f"/>
                </a:solidFill>
                <a:latin typeface="CWBFQR+TBUDGoStd-Regular"/>
                <a:cs typeface="CWBFQR+TBUDGoStd-Regular"/>
              </a:rPr>
              <a:t>■</a:t>
            </a:r>
            <a:r>
              <a:rPr dirty="0" sz="1000">
                <a:solidFill>
                  <a:srgbClr val="221e1f"/>
                </a:solidFill>
                <a:latin typeface="CWBFQR+TBUDGoStd-Regular"/>
                <a:cs typeface="CWBFQR+TBUDGoStd-Regular"/>
              </a:rPr>
              <a:t> </a:t>
            </a:r>
            <a:r>
              <a:rPr dirty="0" sz="1000" spc="-25">
                <a:solidFill>
                  <a:srgbClr val="221e1f"/>
                </a:solidFill>
                <a:latin typeface="CWBFQR+TBUDGoStd-Regular"/>
                <a:cs typeface="CWBFQR+TBUDGoStd-Regular"/>
              </a:rPr>
              <a:t>慣れるまでは…</a:t>
            </a:r>
          </a:p>
        </p:txBody>
      </p:sp>
      <p:sp>
        <p:nvSpPr>
          <p:cNvPr id="28" name="object 28"/>
          <p:cNvSpPr txBox="1"/>
          <p:nvPr/>
        </p:nvSpPr>
        <p:spPr>
          <a:xfrm>
            <a:off x="8911801" y="4328515"/>
            <a:ext cx="1177289" cy="244093"/>
          </a:xfrm>
          <a:prstGeom prst="rect">
            <a:avLst/>
          </a:prstGeom>
        </p:spPr>
        <p:txBody>
          <a:bodyPr wrap="square" lIns="0" tIns="0" rIns="0" bIns="0" rtlCol="0" vert="horz">
            <a:spAutoFit/>
          </a:bodyPr>
          <a:lstStyle/>
          <a:p>
            <a:pPr marL="0" marR="0">
              <a:lnSpc>
                <a:spcPts val="1621"/>
              </a:lnSpc>
              <a:spcBef>
                <a:spcPts val="0"/>
              </a:spcBef>
              <a:spcAft>
                <a:spcPts val="0"/>
              </a:spcAft>
            </a:pPr>
            <a:r>
              <a:rPr dirty="0" sz="1000">
                <a:solidFill>
                  <a:srgbClr val="221e1f"/>
                </a:solidFill>
                <a:latin typeface="CWBFQR+TBUDGoStd-Regular"/>
                <a:cs typeface="CWBFQR+TBUDGoStd-Regular"/>
              </a:rPr>
              <a:t>■</a:t>
            </a:r>
            <a:r>
              <a:rPr dirty="0" sz="1000">
                <a:solidFill>
                  <a:srgbClr val="221e1f"/>
                </a:solidFill>
                <a:latin typeface="CWBFQR+TBUDGoStd-Regular"/>
                <a:cs typeface="CWBFQR+TBUDGoStd-Regular"/>
              </a:rPr>
              <a:t> </a:t>
            </a:r>
            <a:r>
              <a:rPr dirty="0" sz="1000" spc="-48">
                <a:solidFill>
                  <a:srgbClr val="221e1f"/>
                </a:solidFill>
                <a:latin typeface="CWBFQR+TBUDGoStd-Regular"/>
                <a:cs typeface="CWBFQR+TBUDGoStd-Regular"/>
              </a:rPr>
              <a:t>慣れてきたら…</a:t>
            </a:r>
          </a:p>
        </p:txBody>
      </p:sp>
      <p:sp>
        <p:nvSpPr>
          <p:cNvPr id="29" name="object 29"/>
          <p:cNvSpPr txBox="1"/>
          <p:nvPr/>
        </p:nvSpPr>
        <p:spPr>
          <a:xfrm>
            <a:off x="5832160" y="4512284"/>
            <a:ext cx="914400" cy="240157"/>
          </a:xfrm>
          <a:prstGeom prst="rect">
            <a:avLst/>
          </a:prstGeom>
        </p:spPr>
        <p:txBody>
          <a:bodyPr wrap="square" lIns="0" tIns="0" rIns="0" bIns="0" rtlCol="0" vert="horz">
            <a:spAutoFit/>
          </a:bodyPr>
          <a:lstStyle/>
          <a:p>
            <a:pPr marL="0" marR="0">
              <a:lnSpc>
                <a:spcPts val="1591"/>
              </a:lnSpc>
              <a:spcBef>
                <a:spcPts val="0"/>
              </a:spcBef>
              <a:spcAft>
                <a:spcPts val="0"/>
              </a:spcAft>
            </a:pPr>
            <a:r>
              <a:rPr dirty="0" sz="1000" spc="-56">
                <a:solidFill>
                  <a:srgbClr val="221e1f"/>
                </a:solidFill>
                <a:latin typeface="UDHRCB+TBUDGoStd-SuperLight"/>
                <a:cs typeface="UDHRCB+TBUDGoStd-SuperLight"/>
              </a:rPr>
              <a:t>を感じます。</a:t>
            </a:r>
          </a:p>
        </p:txBody>
      </p:sp>
      <p:sp>
        <p:nvSpPr>
          <p:cNvPr id="30" name="object 30"/>
          <p:cNvSpPr txBox="1"/>
          <p:nvPr/>
        </p:nvSpPr>
        <p:spPr>
          <a:xfrm>
            <a:off x="6803999" y="4520160"/>
            <a:ext cx="3512820" cy="619136"/>
          </a:xfrm>
          <a:prstGeom prst="rect">
            <a:avLst/>
          </a:prstGeom>
        </p:spPr>
        <p:txBody>
          <a:bodyPr wrap="square" lIns="0" tIns="0" rIns="0" bIns="0" rtlCol="0" vert="horz">
            <a:spAutoFit/>
          </a:bodyPr>
          <a:lstStyle/>
          <a:p>
            <a:pPr marL="0" marR="0">
              <a:lnSpc>
                <a:spcPts val="1575"/>
              </a:lnSpc>
              <a:spcBef>
                <a:spcPts val="0"/>
              </a:spcBef>
              <a:spcAft>
                <a:spcPts val="0"/>
              </a:spcAft>
            </a:pPr>
            <a:r>
              <a:rPr dirty="0" sz="1000">
                <a:solidFill>
                  <a:srgbClr val="221e1f"/>
                </a:solidFill>
                <a:latin typeface="UDHRCB+TBUDGoStd-SuperLight"/>
                <a:cs typeface="UDHRCB+TBUDGoStd-SuperLight"/>
              </a:rPr>
              <a:t>足</a:t>
            </a:r>
            <a:r>
              <a:rPr dirty="0" sz="1000" spc="-270">
                <a:solidFill>
                  <a:srgbClr val="221e1f"/>
                </a:solidFill>
                <a:latin typeface="Times New Roman"/>
                <a:cs typeface="Times New Roman"/>
              </a:rPr>
              <a:t> </a:t>
            </a:r>
            <a:r>
              <a:rPr dirty="0" sz="1000" spc="-85">
                <a:solidFill>
                  <a:srgbClr val="221e1f"/>
                </a:solidFill>
                <a:latin typeface="UDHRCB+TBUDGoStd-SuperLight"/>
                <a:cs typeface="UDHRCB+TBUDGoStd-SuperLight"/>
              </a:rPr>
              <a:t>首～ふくらは</a:t>
            </a:r>
            <a:r>
              <a:rPr dirty="0" sz="1000" spc="-290">
                <a:solidFill>
                  <a:srgbClr val="221e1f"/>
                </a:solidFill>
                <a:latin typeface="Times New Roman"/>
                <a:cs typeface="Times New Roman"/>
              </a:rPr>
              <a:t> </a:t>
            </a:r>
            <a:r>
              <a:rPr dirty="0" sz="1000" spc="-148">
                <a:solidFill>
                  <a:srgbClr val="221e1f"/>
                </a:solidFill>
                <a:latin typeface="UDHRCB+TBUDGoStd-SuperLight"/>
                <a:cs typeface="UDHRCB+TBUDGoStd-SuperLight"/>
              </a:rPr>
              <a:t>ぎに「トントン」という</a:t>
            </a:r>
            <a:r>
              <a:rPr dirty="0" sz="1000" spc="363">
                <a:solidFill>
                  <a:srgbClr val="221e1f"/>
                </a:solidFill>
                <a:latin typeface="Times New Roman"/>
                <a:cs typeface="Times New Roman"/>
              </a:rPr>
              <a:t> </a:t>
            </a:r>
            <a:r>
              <a:rPr dirty="0" sz="1000" spc="-79">
                <a:solidFill>
                  <a:srgbClr val="221e1f"/>
                </a:solidFill>
                <a:latin typeface="UDHRCB+TBUDGoStd-SuperLight"/>
                <a:cs typeface="UDHRCB+TBUDGoStd-SuperLight"/>
              </a:rPr>
              <a:t>「キュー</a:t>
            </a:r>
            <a:r>
              <a:rPr dirty="0" sz="1000" spc="-290">
                <a:solidFill>
                  <a:srgbClr val="221e1f"/>
                </a:solidFill>
                <a:latin typeface="Times New Roman"/>
                <a:cs typeface="Times New Roman"/>
              </a:rPr>
              <a:t> </a:t>
            </a:r>
            <a:r>
              <a:rPr dirty="0" sz="1000" spc="-88">
                <a:solidFill>
                  <a:srgbClr val="221e1f"/>
                </a:solidFill>
                <a:latin typeface="UDHRCB+TBUDGoStd-SuperLight"/>
                <a:cs typeface="UDHRCB+TBUDGoStd-SuperLight"/>
              </a:rPr>
              <a:t>」という刺</a:t>
            </a:r>
          </a:p>
          <a:p>
            <a:pPr marL="0" marR="0">
              <a:lnSpc>
                <a:spcPts val="1500"/>
              </a:lnSpc>
              <a:spcBef>
                <a:spcPts val="0"/>
              </a:spcBef>
              <a:spcAft>
                <a:spcPts val="0"/>
              </a:spcAft>
            </a:pPr>
            <a:r>
              <a:rPr dirty="0" sz="1000" spc="-57">
                <a:solidFill>
                  <a:srgbClr val="221e1f"/>
                </a:solidFill>
                <a:latin typeface="UDHRCB+TBUDGoStd-SuperLight"/>
                <a:cs typeface="UDHRCB+TBUDGoStd-SuperLight"/>
              </a:rPr>
              <a:t>刺激を感じる程度がおすすめです。</a:t>
            </a:r>
            <a:r>
              <a:rPr dirty="0" sz="1000" spc="1261">
                <a:solidFill>
                  <a:srgbClr val="221e1f"/>
                </a:solidFill>
                <a:latin typeface="Times New Roman"/>
                <a:cs typeface="Times New Roman"/>
              </a:rPr>
              <a:t> </a:t>
            </a:r>
            <a:r>
              <a:rPr dirty="0" sz="1000" spc="-75">
                <a:solidFill>
                  <a:srgbClr val="221e1f"/>
                </a:solidFill>
                <a:latin typeface="UDHRCB+TBUDGoStd-SuperLight"/>
                <a:cs typeface="UDHRCB+TBUDGoStd-SuperLight"/>
              </a:rPr>
              <a:t>激のときに痛くな</a:t>
            </a:r>
          </a:p>
          <a:p>
            <a:pPr marL="2099089" marR="0">
              <a:lnSpc>
                <a:spcPts val="1500"/>
              </a:lnSpc>
              <a:spcBef>
                <a:spcPts val="0"/>
              </a:spcBef>
              <a:spcAft>
                <a:spcPts val="0"/>
              </a:spcAft>
            </a:pPr>
            <a:r>
              <a:rPr dirty="0" sz="1000" spc="-52">
                <a:solidFill>
                  <a:srgbClr val="221e1f"/>
                </a:solidFill>
                <a:latin typeface="UDHRCB+TBUDGoStd-SuperLight"/>
                <a:cs typeface="UDHRCB+TBUDGoStd-SuperLight"/>
              </a:rPr>
              <a:t>りすぎない程度が</a:t>
            </a:r>
          </a:p>
        </p:txBody>
      </p:sp>
      <p:sp>
        <p:nvSpPr>
          <p:cNvPr id="31" name="object 31"/>
          <p:cNvSpPr txBox="1"/>
          <p:nvPr/>
        </p:nvSpPr>
        <p:spPr>
          <a:xfrm>
            <a:off x="540000" y="4685932"/>
            <a:ext cx="4884419" cy="621157"/>
          </a:xfrm>
          <a:prstGeom prst="rect">
            <a:avLst/>
          </a:prstGeom>
        </p:spPr>
        <p:txBody>
          <a:bodyPr wrap="square" lIns="0" tIns="0" rIns="0" bIns="0" rtlCol="0" vert="horz">
            <a:spAutoFit/>
          </a:bodyPr>
          <a:lstStyle/>
          <a:p>
            <a:pPr marL="0" marR="0">
              <a:lnSpc>
                <a:spcPts val="1591"/>
              </a:lnSpc>
              <a:spcBef>
                <a:spcPts val="0"/>
              </a:spcBef>
              <a:spcAft>
                <a:spcPts val="0"/>
              </a:spcAft>
            </a:pPr>
            <a:r>
              <a:rPr dirty="0" sz="1000" spc="-55">
                <a:solidFill>
                  <a:srgbClr val="221e1f"/>
                </a:solidFill>
                <a:latin typeface="UDHRCB+TBUDGoStd-SuperLight"/>
                <a:cs typeface="UDHRCB+TBUDGoStd-SuperLight"/>
              </a:rPr>
              <a:t>•.必ず画面で現在のレベルを確認しながら、レベルを変更してください。</a:t>
            </a:r>
          </a:p>
          <a:p>
            <a:pPr marL="0" marR="0">
              <a:lnSpc>
                <a:spcPts val="1500"/>
              </a:lnSpc>
              <a:spcBef>
                <a:spcPts val="0"/>
              </a:spcBef>
              <a:spcAft>
                <a:spcPts val="0"/>
              </a:spcAft>
            </a:pPr>
            <a:r>
              <a:rPr dirty="0" sz="1000" spc="-70">
                <a:solidFill>
                  <a:srgbClr val="221e1f"/>
                </a:solidFill>
                <a:latin typeface="UDHRCB+TBUDGoStd-SuperLight"/>
                <a:cs typeface="UDHRCB+TBUDGoStd-SuperLight"/>
              </a:rPr>
              <a:t>•.プログラムが始まり、ボタン操作をしないまま約</a:t>
            </a:r>
            <a:r>
              <a:rPr dirty="0" sz="1000" spc="-125">
                <a:solidFill>
                  <a:srgbClr val="221e1f"/>
                </a:solidFill>
                <a:latin typeface="Times New Roman"/>
                <a:cs typeface="Times New Roman"/>
              </a:rPr>
              <a:t> </a:t>
            </a:r>
            <a:r>
              <a:rPr dirty="0" sz="1000">
                <a:solidFill>
                  <a:srgbClr val="221e1f"/>
                </a:solidFill>
                <a:latin typeface="UDHRCB+TBUDGoStd-SuperLight"/>
                <a:cs typeface="UDHRCB+TBUDGoStd-SuperLight"/>
              </a:rPr>
              <a:t>10</a:t>
            </a:r>
            <a:r>
              <a:rPr dirty="0" sz="1000" spc="-125">
                <a:solidFill>
                  <a:srgbClr val="221e1f"/>
                </a:solidFill>
                <a:latin typeface="Times New Roman"/>
                <a:cs typeface="Times New Roman"/>
              </a:rPr>
              <a:t> </a:t>
            </a:r>
            <a:r>
              <a:rPr dirty="0" sz="1000" spc="-61">
                <a:solidFill>
                  <a:srgbClr val="221e1f"/>
                </a:solidFill>
                <a:latin typeface="UDHRCB+TBUDGoStd-SuperLight"/>
                <a:cs typeface="UDHRCB+TBUDGoStd-SuperLight"/>
              </a:rPr>
              <a:t>秒経過すると、レベル表示か</a:t>
            </a:r>
          </a:p>
          <a:p>
            <a:pPr marL="81152" marR="0">
              <a:lnSpc>
                <a:spcPts val="1500"/>
              </a:lnSpc>
              <a:spcBef>
                <a:spcPts val="0"/>
              </a:spcBef>
              <a:spcAft>
                <a:spcPts val="0"/>
              </a:spcAft>
            </a:pPr>
            <a:r>
              <a:rPr dirty="0" sz="1000" spc="-47">
                <a:solidFill>
                  <a:srgbClr val="221e1f"/>
                </a:solidFill>
                <a:latin typeface="UDHRCB+TBUDGoStd-SuperLight"/>
                <a:cs typeface="UDHRCB+TBUDGoStd-SuperLight"/>
              </a:rPr>
              <a:t>ら残り時間表示に切り替わります。</a:t>
            </a:r>
          </a:p>
        </p:txBody>
      </p:sp>
      <p:sp>
        <p:nvSpPr>
          <p:cNvPr id="32" name="object 32"/>
          <p:cNvSpPr txBox="1"/>
          <p:nvPr/>
        </p:nvSpPr>
        <p:spPr>
          <a:xfrm>
            <a:off x="8909311" y="5091660"/>
            <a:ext cx="1023620" cy="238136"/>
          </a:xfrm>
          <a:prstGeom prst="rect">
            <a:avLst/>
          </a:prstGeom>
        </p:spPr>
        <p:txBody>
          <a:bodyPr wrap="square" lIns="0" tIns="0" rIns="0" bIns="0" rtlCol="0" vert="horz">
            <a:spAutoFit/>
          </a:bodyPr>
          <a:lstStyle/>
          <a:p>
            <a:pPr marL="0" marR="0">
              <a:lnSpc>
                <a:spcPts val="1575"/>
              </a:lnSpc>
              <a:spcBef>
                <a:spcPts val="0"/>
              </a:spcBef>
              <a:spcAft>
                <a:spcPts val="0"/>
              </a:spcAft>
            </a:pPr>
            <a:r>
              <a:rPr dirty="0" sz="1000" spc="-71">
                <a:solidFill>
                  <a:srgbClr val="221e1f"/>
                </a:solidFill>
                <a:latin typeface="UDHRCB+TBUDGoStd-SuperLight"/>
                <a:cs typeface="UDHRCB+TBUDGoStd-SuperLight"/>
              </a:rPr>
              <a:t>おすすめです。</a:t>
            </a:r>
          </a:p>
        </p:txBody>
      </p:sp>
      <p:sp>
        <p:nvSpPr>
          <p:cNvPr id="33" name="object 33"/>
          <p:cNvSpPr txBox="1"/>
          <p:nvPr/>
        </p:nvSpPr>
        <p:spPr>
          <a:xfrm>
            <a:off x="5798699" y="5355682"/>
            <a:ext cx="4607559" cy="1572914"/>
          </a:xfrm>
          <a:prstGeom prst="rect">
            <a:avLst/>
          </a:prstGeom>
        </p:spPr>
        <p:txBody>
          <a:bodyPr wrap="square" lIns="0" tIns="0" rIns="0" bIns="0" rtlCol="0" vert="horz">
            <a:spAutoFit/>
          </a:bodyPr>
          <a:lstStyle/>
          <a:p>
            <a:pPr marL="0" marR="0">
              <a:lnSpc>
                <a:spcPts val="1591"/>
              </a:lnSpc>
              <a:spcBef>
                <a:spcPts val="0"/>
              </a:spcBef>
              <a:spcAft>
                <a:spcPts val="0"/>
              </a:spcAft>
            </a:pPr>
            <a:r>
              <a:rPr dirty="0" sz="1000" spc="-86">
                <a:solidFill>
                  <a:srgbClr val="221e1f"/>
                </a:solidFill>
                <a:latin typeface="UDHRCB+TBUDGoStd-SuperLight"/>
                <a:cs typeface="UDHRCB+TBUDGoStd-SuperLight"/>
              </a:rPr>
              <a:t>•.適切なレベルを探す際は、レベルを１つずつ上げて、レベルを上げるごとに刺</a:t>
            </a:r>
          </a:p>
          <a:p>
            <a:pPr marL="89999" marR="0">
              <a:lnSpc>
                <a:spcPts val="1500"/>
              </a:lnSpc>
              <a:spcBef>
                <a:spcPts val="0"/>
              </a:spcBef>
              <a:spcAft>
                <a:spcPts val="0"/>
              </a:spcAft>
            </a:pPr>
            <a:r>
              <a:rPr dirty="0" sz="1000" spc="-58">
                <a:solidFill>
                  <a:srgbClr val="221e1f"/>
                </a:solidFill>
                <a:latin typeface="UDHRCB+TBUDGoStd-SuperLight"/>
                <a:cs typeface="UDHRCB+TBUDGoStd-SuperLight"/>
              </a:rPr>
              <a:t>激の感じ方を確かめてください。適切なレベル以上に高いレベルで使用して</a:t>
            </a:r>
          </a:p>
          <a:p>
            <a:pPr marL="87510" marR="0">
              <a:lnSpc>
                <a:spcPts val="1500"/>
              </a:lnSpc>
              <a:spcBef>
                <a:spcPts val="0"/>
              </a:spcBef>
              <a:spcAft>
                <a:spcPts val="0"/>
              </a:spcAft>
            </a:pPr>
            <a:r>
              <a:rPr dirty="0" sz="1000" spc="-103">
                <a:solidFill>
                  <a:srgbClr val="221e1f"/>
                </a:solidFill>
                <a:latin typeface="UDHRCB+TBUDGoStd-SuperLight"/>
                <a:cs typeface="UDHRCB+TBUDGoStd-SuperLight"/>
              </a:rPr>
              <a:t>も、よりトレーニングできるわけではありません。</a:t>
            </a:r>
          </a:p>
          <a:p>
            <a:pPr marL="0" marR="0">
              <a:lnSpc>
                <a:spcPts val="1500"/>
              </a:lnSpc>
              <a:spcBef>
                <a:spcPts val="0"/>
              </a:spcBef>
              <a:spcAft>
                <a:spcPts val="0"/>
              </a:spcAft>
            </a:pPr>
            <a:r>
              <a:rPr dirty="0" sz="1000" spc="-77">
                <a:solidFill>
                  <a:srgbClr val="221e1f"/>
                </a:solidFill>
                <a:latin typeface="UDHRCB+TBUDGoStd-SuperLight"/>
                <a:cs typeface="UDHRCB+TBUDGoStd-SuperLight"/>
              </a:rPr>
              <a:t>•.慣れていない状態で、レベル</a:t>
            </a:r>
            <a:r>
              <a:rPr dirty="0" sz="1000" spc="-178">
                <a:solidFill>
                  <a:srgbClr val="221e1f"/>
                </a:solidFill>
                <a:latin typeface="Times New Roman"/>
                <a:cs typeface="Times New Roman"/>
              </a:rPr>
              <a:t> </a:t>
            </a:r>
            <a:r>
              <a:rPr dirty="0" sz="1000">
                <a:solidFill>
                  <a:srgbClr val="221e1f"/>
                </a:solidFill>
                <a:latin typeface="UDHRCB+TBUDGoStd-SuperLight"/>
                <a:cs typeface="UDHRCB+TBUDGoStd-SuperLight"/>
              </a:rPr>
              <a:t>6</a:t>
            </a:r>
            <a:r>
              <a:rPr dirty="0" sz="1000" spc="-151">
                <a:solidFill>
                  <a:srgbClr val="221e1f"/>
                </a:solidFill>
                <a:latin typeface="Times New Roman"/>
                <a:cs typeface="Times New Roman"/>
              </a:rPr>
              <a:t> </a:t>
            </a:r>
            <a:r>
              <a:rPr dirty="0" sz="1000" spc="-73">
                <a:solidFill>
                  <a:srgbClr val="221e1f"/>
                </a:solidFill>
                <a:latin typeface="UDHRCB+TBUDGoStd-SuperLight"/>
                <a:cs typeface="UDHRCB+TBUDGoStd-SuperLight"/>
              </a:rPr>
              <a:t>以上にしても刺激を感じない場合、肌が乾燥し</a:t>
            </a:r>
          </a:p>
          <a:p>
            <a:pPr marL="85124" marR="0">
              <a:lnSpc>
                <a:spcPts val="1500"/>
              </a:lnSpc>
              <a:spcBef>
                <a:spcPts val="0"/>
              </a:spcBef>
              <a:spcAft>
                <a:spcPts val="0"/>
              </a:spcAft>
            </a:pPr>
            <a:r>
              <a:rPr dirty="0" sz="1000" spc="-64">
                <a:solidFill>
                  <a:srgbClr val="221e1f"/>
                </a:solidFill>
                <a:latin typeface="UDHRCB+TBUDGoStd-SuperLight"/>
                <a:cs typeface="UDHRCB+TBUDGoStd-SuperLight"/>
              </a:rPr>
              <a:t>ている可能性があります。その場合は、①お風呂上がりなど水分量が十分な</a:t>
            </a:r>
          </a:p>
          <a:p>
            <a:pPr marL="83892" marR="0">
              <a:lnSpc>
                <a:spcPts val="1500"/>
              </a:lnSpc>
              <a:spcBef>
                <a:spcPts val="0"/>
              </a:spcBef>
              <a:spcAft>
                <a:spcPts val="0"/>
              </a:spcAft>
            </a:pPr>
            <a:r>
              <a:rPr dirty="0" sz="1000" spc="-104">
                <a:solidFill>
                  <a:srgbClr val="221e1f"/>
                </a:solidFill>
                <a:latin typeface="UDHRCB+TBUDGoStd-SuperLight"/>
                <a:cs typeface="UDHRCB+TBUDGoStd-SuperLight"/>
              </a:rPr>
              <a:t>ときに使用、②フットパッドの上に左右</a:t>
            </a:r>
            <a:r>
              <a:rPr dirty="0" sz="1000" spc="-159">
                <a:solidFill>
                  <a:srgbClr val="221e1f"/>
                </a:solidFill>
                <a:latin typeface="Times New Roman"/>
                <a:cs typeface="Times New Roman"/>
              </a:rPr>
              <a:t> </a:t>
            </a:r>
            <a:r>
              <a:rPr dirty="0" sz="1000">
                <a:solidFill>
                  <a:srgbClr val="221e1f"/>
                </a:solidFill>
                <a:latin typeface="UDHRCB+TBUDGoStd-SuperLight"/>
                <a:cs typeface="UDHRCB+TBUDGoStd-SuperLight"/>
              </a:rPr>
              <a:t>1</a:t>
            </a:r>
            <a:r>
              <a:rPr dirty="0" sz="1000" spc="-151">
                <a:solidFill>
                  <a:srgbClr val="221e1f"/>
                </a:solidFill>
                <a:latin typeface="Times New Roman"/>
                <a:cs typeface="Times New Roman"/>
              </a:rPr>
              <a:t> </a:t>
            </a:r>
            <a:r>
              <a:rPr dirty="0" sz="1000" spc="-107">
                <a:solidFill>
                  <a:srgbClr val="221e1f"/>
                </a:solidFill>
                <a:latin typeface="UDHRCB+TBUDGoStd-SuperLight"/>
                <a:cs typeface="UDHRCB+TBUDGoStd-SuperLight"/>
              </a:rPr>
              <a:t>枚ずつ、水で濡らしてしっかり絞った</a:t>
            </a:r>
          </a:p>
          <a:p>
            <a:pPr marL="90051" marR="0">
              <a:lnSpc>
                <a:spcPts val="1500"/>
              </a:lnSpc>
              <a:spcBef>
                <a:spcPts val="0"/>
              </a:spcBef>
              <a:spcAft>
                <a:spcPts val="0"/>
              </a:spcAft>
            </a:pPr>
            <a:r>
              <a:rPr dirty="0" sz="1000" spc="-111">
                <a:solidFill>
                  <a:srgbClr val="221e1f"/>
                </a:solidFill>
                <a:latin typeface="UDHRCB+TBUDGoStd-SuperLight"/>
                <a:cs typeface="UDHRCB+TBUDGoStd-SuperLight"/>
              </a:rPr>
              <a:t>布やアルコールを含まないウェットティッシュを敷いて使</a:t>
            </a:r>
            <a:r>
              <a:rPr dirty="0" sz="1000" spc="-280">
                <a:solidFill>
                  <a:srgbClr val="221e1f"/>
                </a:solidFill>
                <a:latin typeface="Times New Roman"/>
                <a:cs typeface="Times New Roman"/>
              </a:rPr>
              <a:t> </a:t>
            </a:r>
            <a:r>
              <a:rPr dirty="0" sz="1000">
                <a:solidFill>
                  <a:srgbClr val="221e1f"/>
                </a:solidFill>
                <a:latin typeface="UDHRCB+TBUDGoStd-SuperLight"/>
                <a:cs typeface="UDHRCB+TBUDGoStd-SuperLight"/>
              </a:rPr>
              <a:t>用</a:t>
            </a:r>
            <a:r>
              <a:rPr dirty="0" sz="1000" spc="-280">
                <a:solidFill>
                  <a:srgbClr val="221e1f"/>
                </a:solidFill>
                <a:latin typeface="Times New Roman"/>
                <a:cs typeface="Times New Roman"/>
              </a:rPr>
              <a:t> </a:t>
            </a:r>
            <a:r>
              <a:rPr dirty="0" sz="1000" spc="-83">
                <a:solidFill>
                  <a:srgbClr val="221e1f"/>
                </a:solidFill>
                <a:latin typeface="UDHRCB+TBUDGoStd-SuperLight"/>
                <a:cs typeface="UDHRCB+TBUDGoStd-SuperLight"/>
              </a:rPr>
              <a:t>、のいずれかの方</a:t>
            </a:r>
          </a:p>
          <a:p>
            <a:pPr marL="90051" marR="0">
              <a:lnSpc>
                <a:spcPts val="1500"/>
              </a:lnSpc>
              <a:spcBef>
                <a:spcPts val="0"/>
              </a:spcBef>
              <a:spcAft>
                <a:spcPts val="0"/>
              </a:spcAft>
            </a:pPr>
            <a:r>
              <a:rPr dirty="0" sz="1000" spc="-84">
                <a:solidFill>
                  <a:srgbClr val="221e1f"/>
                </a:solidFill>
                <a:latin typeface="UDHRCB+TBUDGoStd-SuperLight"/>
                <a:cs typeface="UDHRCB+TBUDGoStd-SuperLight"/>
              </a:rPr>
              <a:t>法をお試しください。</a:t>
            </a:r>
          </a:p>
        </p:txBody>
      </p:sp>
      <p:sp>
        <p:nvSpPr>
          <p:cNvPr id="34" name="object 34"/>
          <p:cNvSpPr txBox="1"/>
          <p:nvPr/>
        </p:nvSpPr>
        <p:spPr>
          <a:xfrm>
            <a:off x="10224001" y="7029065"/>
            <a:ext cx="451103" cy="354139"/>
          </a:xfrm>
          <a:prstGeom prst="rect">
            <a:avLst/>
          </a:prstGeom>
        </p:spPr>
        <p:txBody>
          <a:bodyPr wrap="square" lIns="0" tIns="0" rIns="0" bIns="0" rtlCol="0" vert="horz">
            <a:spAutoFit/>
          </a:bodyPr>
          <a:lstStyle/>
          <a:p>
            <a:pPr marL="0" marR="0">
              <a:lnSpc>
                <a:spcPts val="2488"/>
              </a:lnSpc>
              <a:spcBef>
                <a:spcPts val="0"/>
              </a:spcBef>
              <a:spcAft>
                <a:spcPts val="0"/>
              </a:spcAft>
            </a:pPr>
            <a:r>
              <a:rPr dirty="0" sz="1500" spc="-150">
                <a:solidFill>
                  <a:srgbClr val="221e1f"/>
                </a:solidFill>
                <a:latin typeface="JNVHJI+TBUDGoStd-Bold"/>
                <a:cs typeface="JNVHJI+TBUDGoStd-Bold"/>
              </a:rPr>
              <a:t>19</a:t>
            </a:r>
          </a:p>
        </p:txBody>
      </p:sp>
      <p:sp>
        <p:nvSpPr>
          <p:cNvPr id="35" name="object 35"/>
          <p:cNvSpPr txBox="1"/>
          <p:nvPr/>
        </p:nvSpPr>
        <p:spPr>
          <a:xfrm>
            <a:off x="8972814" y="7074412"/>
            <a:ext cx="1168400" cy="244093"/>
          </a:xfrm>
          <a:prstGeom prst="rect">
            <a:avLst/>
          </a:prstGeom>
        </p:spPr>
        <p:txBody>
          <a:bodyPr wrap="square" lIns="0" tIns="0" rIns="0" bIns="0" rtlCol="0" vert="horz">
            <a:spAutoFit/>
          </a:bodyPr>
          <a:lstStyle/>
          <a:p>
            <a:pPr marL="0" marR="0">
              <a:lnSpc>
                <a:spcPts val="1621"/>
              </a:lnSpc>
              <a:spcBef>
                <a:spcPts val="0"/>
              </a:spcBef>
              <a:spcAft>
                <a:spcPts val="0"/>
              </a:spcAft>
            </a:pPr>
            <a:r>
              <a:rPr dirty="0" sz="1000">
                <a:solidFill>
                  <a:srgbClr val="221e1f"/>
                </a:solidFill>
                <a:latin typeface="EQAWRO+TBUDGoStd-Regular"/>
                <a:cs typeface="EQAWRO+TBUDGoStd-Regular"/>
              </a:rPr>
              <a:t>次ページへつづく</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showMasterSp="0">
  <p:cSld>
    <p:spTree>
      <p:nvGrpSpPr>
        <p:cNvPr id="1" name=""/>
        <p:cNvGrpSpPr/>
        <p:nvPr/>
      </p:nvGrpSpPr>
      <p:grpSpPr>
        <a:xfrm>
          <a:off x="0" y="0"/>
          <a:ext cx="0" cy="0"/>
          <a:chOff x="0" y="0"/>
          <a:chExt cx="0" cy="0"/>
        </a:xfrm>
      </p:grpSpPr>
      <p:sp>
        <p:nvSpPr>
          <p:cNvPr id="1" name="object 1"/>
          <p:cNvSpPr/>
          <p:nvPr/>
        </p:nvSpPr>
        <p:spPr>
          <a:xfrm>
            <a:off x="541803" y="538299"/>
            <a:ext cx="10138897" cy="6476403"/>
          </a:xfrm>
          <a:prstGeom prst="rect">
            <a:avLst/>
          </a:prstGeom>
          <a:blipFill>
            <a:blip cstate="print" r:embed="rId2"/>
            <a:stretch>
              <a:fillRect/>
            </a:stretch>
          </a:blipFill>
        </p:spPr>
        <p:txBody>
          <a:bodyPr wrap="square" lIns="0" tIns="0" rIns="0" bIns="0" rtlCol="0">
            <a:spAutoFit/>
          </a:bodyPr>
          <a:lstStyle/>
          <a:p/>
        </p:txBody>
      </p:sp>
      <p:sp>
        <p:nvSpPr>
          <p:cNvPr id="3" name="object 3"/>
          <p:cNvSpPr txBox="1"/>
          <p:nvPr/>
        </p:nvSpPr>
        <p:spPr>
          <a:xfrm>
            <a:off x="774000" y="579536"/>
            <a:ext cx="7137400" cy="553085"/>
          </a:xfrm>
          <a:prstGeom prst="rect">
            <a:avLst/>
          </a:prstGeom>
        </p:spPr>
        <p:txBody>
          <a:bodyPr wrap="square" lIns="0" tIns="0" rIns="0" bIns="0" rtlCol="0" vert="horz">
            <a:spAutoFit/>
          </a:bodyPr>
          <a:lstStyle/>
          <a:p>
            <a:pPr marL="0" marR="0">
              <a:lnSpc>
                <a:spcPts val="4055"/>
              </a:lnSpc>
              <a:spcBef>
                <a:spcPts val="0"/>
              </a:spcBef>
              <a:spcAft>
                <a:spcPts val="0"/>
              </a:spcAft>
            </a:pPr>
            <a:r>
              <a:rPr dirty="0" sz="2500" spc="-45">
                <a:solidFill>
                  <a:srgbClr val="221e1f"/>
                </a:solidFill>
                <a:latin typeface="CWBFQR+TBUDGoStd-Regular"/>
                <a:cs typeface="CWBFQR+TBUDGoStd-Regular"/>
              </a:rPr>
              <a:t>座ったままで、足裏・ふくらはぎをトレーニング</a:t>
            </a:r>
          </a:p>
        </p:txBody>
      </p:sp>
      <p:sp>
        <p:nvSpPr>
          <p:cNvPr id="4" name="object 4"/>
          <p:cNvSpPr txBox="1"/>
          <p:nvPr/>
        </p:nvSpPr>
        <p:spPr>
          <a:xfrm>
            <a:off x="760666" y="1237351"/>
            <a:ext cx="10521315" cy="925258"/>
          </a:xfrm>
          <a:prstGeom prst="rect">
            <a:avLst/>
          </a:prstGeom>
        </p:spPr>
        <p:txBody>
          <a:bodyPr wrap="square" lIns="0" tIns="0" rIns="0" bIns="0" rtlCol="0" vert="horz">
            <a:spAutoFit/>
          </a:bodyPr>
          <a:lstStyle/>
          <a:p>
            <a:pPr marL="0" marR="0">
              <a:lnSpc>
                <a:spcPts val="2386"/>
              </a:lnSpc>
              <a:spcBef>
                <a:spcPts val="0"/>
              </a:spcBef>
              <a:spcAft>
                <a:spcPts val="0"/>
              </a:spcAft>
            </a:pPr>
            <a:r>
              <a:rPr dirty="0" sz="1500" spc="-202">
                <a:solidFill>
                  <a:srgbClr val="221e1f"/>
                </a:solidFill>
                <a:latin typeface="UDHRCB+TBUDGoStd-SuperLight"/>
                <a:cs typeface="UDHRCB+TBUDGoStd-SuperLight"/>
              </a:rPr>
              <a:t>シックスパッド.フットフィット</a:t>
            </a:r>
            <a:r>
              <a:rPr dirty="0" sz="1500" spc="-352">
                <a:solidFill>
                  <a:srgbClr val="221e1f"/>
                </a:solidFill>
                <a:latin typeface="Times New Roman"/>
                <a:cs typeface="Times New Roman"/>
              </a:rPr>
              <a:t> </a:t>
            </a:r>
            <a:r>
              <a:rPr dirty="0" sz="1500">
                <a:solidFill>
                  <a:srgbClr val="221e1f"/>
                </a:solidFill>
                <a:latin typeface="UDHRCB+TBUDGoStd-SuperLight"/>
                <a:cs typeface="UDHRCB+TBUDGoStd-SuperLight"/>
              </a:rPr>
              <a:t>3</a:t>
            </a:r>
            <a:r>
              <a:rPr dirty="0" sz="1500" spc="-232">
                <a:solidFill>
                  <a:srgbClr val="221e1f"/>
                </a:solidFill>
                <a:latin typeface="Times New Roman"/>
                <a:cs typeface="Times New Roman"/>
              </a:rPr>
              <a:t> </a:t>
            </a:r>
            <a:r>
              <a:rPr dirty="0" sz="1500" spc="-169">
                <a:solidFill>
                  <a:srgbClr val="221e1f"/>
                </a:solidFill>
                <a:latin typeface="UDHRCB+TBUDGoStd-SuperLight"/>
                <a:cs typeface="UDHRCB+TBUDGoStd-SuperLight"/>
              </a:rPr>
              <a:t>は、E</a:t>
            </a:r>
            <a:r>
              <a:rPr dirty="0" sz="1500" spc="-375">
                <a:solidFill>
                  <a:srgbClr val="221e1f"/>
                </a:solidFill>
                <a:latin typeface="Times New Roman"/>
                <a:cs typeface="Times New Roman"/>
              </a:rPr>
              <a:t> </a:t>
            </a:r>
            <a:r>
              <a:rPr dirty="0" sz="1500">
                <a:solidFill>
                  <a:srgbClr val="221e1f"/>
                </a:solidFill>
                <a:latin typeface="UDHRCB+TBUDGoStd-SuperLight"/>
                <a:cs typeface="UDHRCB+TBUDGoStd-SuperLight"/>
              </a:rPr>
              <a:t>M</a:t>
            </a:r>
            <a:r>
              <a:rPr dirty="0" sz="1500" spc="-375">
                <a:solidFill>
                  <a:srgbClr val="221e1f"/>
                </a:solidFill>
                <a:latin typeface="Times New Roman"/>
                <a:cs typeface="Times New Roman"/>
              </a:rPr>
              <a:t> </a:t>
            </a:r>
            <a:r>
              <a:rPr dirty="0" sz="1500">
                <a:solidFill>
                  <a:srgbClr val="221e1f"/>
                </a:solidFill>
                <a:latin typeface="UDHRCB+TBUDGoStd-SuperLight"/>
                <a:cs typeface="UDHRCB+TBUDGoStd-SuperLight"/>
              </a:rPr>
              <a:t>S</a:t>
            </a:r>
            <a:r>
              <a:rPr dirty="0" sz="1300" baseline="49146" spc="-64">
                <a:solidFill>
                  <a:srgbClr val="221e1f"/>
                </a:solidFill>
                <a:latin typeface="UDHRCB+TBUDGoStd-SuperLight"/>
                <a:cs typeface="UDHRCB+TBUDGoStd-SuperLight"/>
              </a:rPr>
              <a:t>＊</a:t>
            </a:r>
            <a:r>
              <a:rPr dirty="0" sz="1500" spc="-127">
                <a:solidFill>
                  <a:srgbClr val="221e1f"/>
                </a:solidFill>
                <a:latin typeface="UDHRCB+TBUDGoStd-SuperLight"/>
                <a:cs typeface="UDHRCB+TBUDGoStd-SuperLight"/>
              </a:rPr>
              <a:t>により足裏、前すね、ふくらはぎにアプローチし、それらの筋肉を鍛えます。</a:t>
            </a:r>
          </a:p>
          <a:p>
            <a:pPr marL="13258" marR="0">
              <a:lnSpc>
                <a:spcPts val="2299"/>
              </a:lnSpc>
              <a:spcBef>
                <a:spcPts val="0"/>
              </a:spcBef>
              <a:spcAft>
                <a:spcPts val="0"/>
              </a:spcAft>
            </a:pPr>
            <a:r>
              <a:rPr dirty="0" sz="1500" spc="-40">
                <a:solidFill>
                  <a:srgbClr val="221e1f"/>
                </a:solidFill>
                <a:latin typeface="UDHRCB+TBUDGoStd-SuperLight"/>
                <a:cs typeface="UDHRCB+TBUDGoStd-SuperLight"/>
              </a:rPr>
              <a:t>左右の足を電気が行き来する通電方法を採用し、足の動きに合わせて本体が前後に傾きトレーニングをサポート。</a:t>
            </a:r>
          </a:p>
          <a:p>
            <a:pPr marL="13258" marR="0">
              <a:lnSpc>
                <a:spcPts val="2299"/>
              </a:lnSpc>
              <a:spcBef>
                <a:spcPts val="0"/>
              </a:spcBef>
              <a:spcAft>
                <a:spcPts val="0"/>
              </a:spcAft>
            </a:pPr>
            <a:r>
              <a:rPr dirty="0" sz="1500" spc="-26">
                <a:solidFill>
                  <a:srgbClr val="221e1f"/>
                </a:solidFill>
                <a:latin typeface="UDHRCB+TBUDGoStd-SuperLight"/>
                <a:cs typeface="UDHRCB+TBUDGoStd-SuperLight"/>
              </a:rPr>
              <a:t>電気刺激による痛みを独自の技術で軽減。</a:t>
            </a:r>
            <a:r>
              <a:rPr dirty="0" sz="1500" spc="-225">
                <a:solidFill>
                  <a:srgbClr val="221e1f"/>
                </a:solidFill>
                <a:latin typeface="Times New Roman"/>
                <a:cs typeface="Times New Roman"/>
              </a:rPr>
              <a:t> </a:t>
            </a:r>
            <a:r>
              <a:rPr dirty="0" sz="1500" spc="-54">
                <a:solidFill>
                  <a:srgbClr val="221e1f"/>
                </a:solidFill>
                <a:latin typeface="UDHRCB+TBUDGoStd-SuperLight"/>
                <a:cs typeface="UDHRCB+TBUDGoStd-SuperLight"/>
              </a:rPr>
              <a:t>EMSトレーニングが毎日手軽にご家庭で体感いただけます。</a:t>
            </a:r>
          </a:p>
        </p:txBody>
      </p:sp>
      <p:sp>
        <p:nvSpPr>
          <p:cNvPr id="5" name="object 5"/>
          <p:cNvSpPr txBox="1"/>
          <p:nvPr/>
        </p:nvSpPr>
        <p:spPr>
          <a:xfrm>
            <a:off x="6600855" y="2139706"/>
            <a:ext cx="3773423" cy="260362"/>
          </a:xfrm>
          <a:prstGeom prst="rect">
            <a:avLst/>
          </a:prstGeom>
        </p:spPr>
        <p:txBody>
          <a:bodyPr wrap="square" lIns="0" tIns="0" rIns="0" bIns="0" rtlCol="0" vert="horz">
            <a:spAutoFit/>
          </a:bodyPr>
          <a:lstStyle/>
          <a:p>
            <a:pPr marL="0" marR="0">
              <a:lnSpc>
                <a:spcPts val="1750"/>
              </a:lnSpc>
              <a:spcBef>
                <a:spcPts val="0"/>
              </a:spcBef>
              <a:spcAft>
                <a:spcPts val="0"/>
              </a:spcAft>
            </a:pPr>
            <a:r>
              <a:rPr dirty="0" sz="1100">
                <a:solidFill>
                  <a:srgbClr val="221e1f"/>
                </a:solidFill>
                <a:latin typeface="UDHRCB+TBUDGoStd-SuperLight"/>
                <a:cs typeface="UDHRCB+TBUDGoStd-SuperLight"/>
              </a:rPr>
              <a:t>＊</a:t>
            </a:r>
            <a:r>
              <a:rPr dirty="0" sz="1100" spc="-192">
                <a:solidFill>
                  <a:srgbClr val="221e1f"/>
                </a:solidFill>
                <a:latin typeface="Times New Roman"/>
                <a:cs typeface="Times New Roman"/>
              </a:rPr>
              <a:t> </a:t>
            </a:r>
            <a:r>
              <a:rPr dirty="0" sz="1100" spc="-10">
                <a:solidFill>
                  <a:srgbClr val="221e1f"/>
                </a:solidFill>
                <a:latin typeface="UDHRCB+TBUDGoStd-SuperLight"/>
                <a:cs typeface="UDHRCB+TBUDGoStd-SuperLight"/>
              </a:rPr>
              <a:t>EMS（Electric.Muscle.Stimulation＝筋電気刺激）</a:t>
            </a:r>
          </a:p>
        </p:txBody>
      </p:sp>
      <p:sp>
        <p:nvSpPr>
          <p:cNvPr id="6" name="object 6"/>
          <p:cNvSpPr txBox="1"/>
          <p:nvPr/>
        </p:nvSpPr>
        <p:spPr>
          <a:xfrm>
            <a:off x="4679360" y="2405433"/>
            <a:ext cx="4495800" cy="800411"/>
          </a:xfrm>
          <a:prstGeom prst="rect">
            <a:avLst/>
          </a:prstGeom>
        </p:spPr>
        <p:txBody>
          <a:bodyPr wrap="square" lIns="0" tIns="0" rIns="0" bIns="0" rtlCol="0" vert="horz">
            <a:spAutoFit/>
          </a:bodyPr>
          <a:lstStyle/>
          <a:p>
            <a:pPr marL="241" marR="0">
              <a:lnSpc>
                <a:spcPts val="3102"/>
              </a:lnSpc>
              <a:spcBef>
                <a:spcPts val="0"/>
              </a:spcBef>
              <a:spcAft>
                <a:spcPts val="0"/>
              </a:spcAft>
            </a:pPr>
            <a:r>
              <a:rPr dirty="0" sz="1950" spc="-287">
                <a:solidFill>
                  <a:srgbClr val="f36b21"/>
                </a:solidFill>
                <a:latin typeface="UDHRCB+TBUDGoStd-SuperLight"/>
                <a:cs typeface="UDHRCB+TBUDGoStd-SuperLight"/>
              </a:rPr>
              <a:t>鍛える、休ませる、そしてまた鍛える。</a:t>
            </a:r>
          </a:p>
          <a:p>
            <a:pPr marL="0" marR="0">
              <a:lnSpc>
                <a:spcPts val="2900"/>
              </a:lnSpc>
              <a:spcBef>
                <a:spcPts val="0"/>
              </a:spcBef>
              <a:spcAft>
                <a:spcPts val="0"/>
              </a:spcAft>
            </a:pPr>
            <a:r>
              <a:rPr dirty="0" sz="1950">
                <a:solidFill>
                  <a:srgbClr val="f36b21"/>
                </a:solidFill>
                <a:latin typeface="UDHRCB+TBUDGoStd-SuperLight"/>
                <a:cs typeface="UDHRCB+TBUDGoStd-SuperLight"/>
              </a:rPr>
              <a:t>効</a:t>
            </a:r>
            <a:r>
              <a:rPr dirty="0" sz="1950" spc="-555">
                <a:solidFill>
                  <a:srgbClr val="f36b21"/>
                </a:solidFill>
                <a:latin typeface="Times New Roman"/>
                <a:cs typeface="Times New Roman"/>
              </a:rPr>
              <a:t> </a:t>
            </a:r>
            <a:r>
              <a:rPr dirty="0" sz="1950" spc="-182">
                <a:solidFill>
                  <a:srgbClr val="f36b21"/>
                </a:solidFill>
                <a:latin typeface="UDHRCB+TBUDGoStd-SuperLight"/>
                <a:cs typeface="UDHRCB+TBUDGoStd-SuperLight"/>
              </a:rPr>
              <a:t>率よく計</a:t>
            </a:r>
            <a:r>
              <a:rPr dirty="0" sz="1950" spc="-549">
                <a:solidFill>
                  <a:srgbClr val="f36b21"/>
                </a:solidFill>
                <a:latin typeface="Times New Roman"/>
                <a:cs typeface="Times New Roman"/>
              </a:rPr>
              <a:t> </a:t>
            </a:r>
            <a:r>
              <a:rPr dirty="0" sz="1950" spc="-259">
                <a:solidFill>
                  <a:srgbClr val="f36b21"/>
                </a:solidFill>
                <a:latin typeface="UDHRCB+TBUDGoStd-SuperLight"/>
                <a:cs typeface="UDHRCB+TBUDGoStd-SuperLight"/>
              </a:rPr>
              <a:t>算されたオート・プログラム</a:t>
            </a:r>
          </a:p>
        </p:txBody>
      </p:sp>
      <p:sp>
        <p:nvSpPr>
          <p:cNvPr id="7" name="object 7"/>
          <p:cNvSpPr txBox="1"/>
          <p:nvPr/>
        </p:nvSpPr>
        <p:spPr>
          <a:xfrm>
            <a:off x="773315" y="2436858"/>
            <a:ext cx="2641600" cy="438172"/>
          </a:xfrm>
          <a:prstGeom prst="rect">
            <a:avLst/>
          </a:prstGeom>
        </p:spPr>
        <p:txBody>
          <a:bodyPr wrap="square" lIns="0" tIns="0" rIns="0" bIns="0" rtlCol="0" vert="horz">
            <a:spAutoFit/>
          </a:bodyPr>
          <a:lstStyle/>
          <a:p>
            <a:pPr marL="0" marR="0">
              <a:lnSpc>
                <a:spcPts val="3150"/>
              </a:lnSpc>
              <a:spcBef>
                <a:spcPts val="0"/>
              </a:spcBef>
              <a:spcAft>
                <a:spcPts val="0"/>
              </a:spcAft>
            </a:pPr>
            <a:r>
              <a:rPr dirty="0" sz="2000" spc="-262">
                <a:solidFill>
                  <a:srgbClr val="f36b21"/>
                </a:solidFill>
                <a:latin typeface="UDHRCB+TBUDGoStd-SuperLight"/>
                <a:cs typeface="UDHRCB+TBUDGoStd-SuperLight"/>
              </a:rPr>
              <a:t>主なトレーニング</a:t>
            </a:r>
            <a:r>
              <a:rPr dirty="0" sz="2000" spc="-548">
                <a:solidFill>
                  <a:srgbClr val="f36b21"/>
                </a:solidFill>
                <a:latin typeface="Times New Roman"/>
                <a:cs typeface="Times New Roman"/>
              </a:rPr>
              <a:t> </a:t>
            </a:r>
            <a:r>
              <a:rPr dirty="0" sz="2000">
                <a:solidFill>
                  <a:srgbClr val="f36b21"/>
                </a:solidFill>
                <a:latin typeface="UDHRCB+TBUDGoStd-SuperLight"/>
                <a:cs typeface="UDHRCB+TBUDGoStd-SuperLight"/>
              </a:rPr>
              <a:t>部</a:t>
            </a:r>
            <a:r>
              <a:rPr dirty="0" sz="2000" spc="-558">
                <a:solidFill>
                  <a:srgbClr val="f36b21"/>
                </a:solidFill>
                <a:latin typeface="Times New Roman"/>
                <a:cs typeface="Times New Roman"/>
              </a:rPr>
              <a:t> </a:t>
            </a:r>
            <a:r>
              <a:rPr dirty="0" sz="2000">
                <a:solidFill>
                  <a:srgbClr val="f36b21"/>
                </a:solidFill>
                <a:latin typeface="UDHRCB+TBUDGoStd-SuperLight"/>
                <a:cs typeface="UDHRCB+TBUDGoStd-SuperLight"/>
              </a:rPr>
              <a:t>位</a:t>
            </a:r>
          </a:p>
        </p:txBody>
      </p:sp>
      <p:sp>
        <p:nvSpPr>
          <p:cNvPr id="8" name="object 8"/>
          <p:cNvSpPr txBox="1"/>
          <p:nvPr/>
        </p:nvSpPr>
        <p:spPr>
          <a:xfrm>
            <a:off x="769809" y="2894139"/>
            <a:ext cx="3365500" cy="787057"/>
          </a:xfrm>
          <a:prstGeom prst="rect">
            <a:avLst/>
          </a:prstGeom>
        </p:spPr>
        <p:txBody>
          <a:bodyPr wrap="square" lIns="0" tIns="0" rIns="0" bIns="0" rtlCol="0" vert="horz">
            <a:spAutoFit/>
          </a:bodyPr>
          <a:lstStyle/>
          <a:p>
            <a:pPr marL="3699" marR="0">
              <a:lnSpc>
                <a:spcPts val="2715"/>
              </a:lnSpc>
              <a:spcBef>
                <a:spcPts val="0"/>
              </a:spcBef>
              <a:spcAft>
                <a:spcPts val="0"/>
              </a:spcAft>
            </a:pPr>
            <a:r>
              <a:rPr dirty="0" sz="1600" spc="-92">
                <a:solidFill>
                  <a:srgbClr val="221e1f"/>
                </a:solidFill>
                <a:latin typeface="RTKTHQ+TBUDGoStd-ExBold"/>
                <a:cs typeface="RTKTHQ+TBUDGoStd-ExBold"/>
              </a:rPr>
              <a:t>ふくらは</a:t>
            </a:r>
            <a:r>
              <a:rPr dirty="0" sz="1600" spc="-416">
                <a:solidFill>
                  <a:srgbClr val="221e1f"/>
                </a:solidFill>
                <a:latin typeface="RTKTHQ+TBUDGoStd-ExBold"/>
                <a:cs typeface="RTKTHQ+TBUDGoStd-ExBold"/>
              </a:rPr>
              <a:t> </a:t>
            </a:r>
            <a:r>
              <a:rPr dirty="0" sz="1600">
                <a:solidFill>
                  <a:srgbClr val="221e1f"/>
                </a:solidFill>
                <a:latin typeface="RTKTHQ+TBUDGoStd-ExBold"/>
                <a:cs typeface="RTKTHQ+TBUDGoStd-ExBold"/>
              </a:rPr>
              <a:t>ぎ</a:t>
            </a:r>
          </a:p>
          <a:p>
            <a:pPr marL="4191" marR="0">
              <a:lnSpc>
                <a:spcPts val="1750"/>
              </a:lnSpc>
              <a:spcBef>
                <a:spcPts val="0"/>
              </a:spcBef>
              <a:spcAft>
                <a:spcPts val="0"/>
              </a:spcAft>
            </a:pPr>
            <a:r>
              <a:rPr dirty="0" sz="1100" spc="-47">
                <a:solidFill>
                  <a:srgbClr val="221e1f"/>
                </a:solidFill>
                <a:latin typeface="UDHRCB+TBUDGoStd-SuperLight"/>
                <a:cs typeface="UDHRCB+TBUDGoStd-SuperLight"/>
              </a:rPr>
              <a:t>歩いたり、ジャンプしたり、足を使った運</a:t>
            </a:r>
            <a:r>
              <a:rPr dirty="0" sz="1100" spc="-211">
                <a:solidFill>
                  <a:srgbClr val="221e1f"/>
                </a:solidFill>
                <a:latin typeface="Times New Roman"/>
                <a:cs typeface="Times New Roman"/>
              </a:rPr>
              <a:t> </a:t>
            </a:r>
            <a:r>
              <a:rPr dirty="0" sz="1100" spc="11">
                <a:solidFill>
                  <a:srgbClr val="221e1f"/>
                </a:solidFill>
                <a:latin typeface="UDHRCB+TBUDGoStd-SuperLight"/>
                <a:cs typeface="UDHRCB+TBUDGoStd-SuperLight"/>
              </a:rPr>
              <a:t>動のとき</a:t>
            </a:r>
          </a:p>
          <a:p>
            <a:pPr marL="0" marR="0">
              <a:lnSpc>
                <a:spcPts val="1699"/>
              </a:lnSpc>
              <a:spcBef>
                <a:spcPts val="0"/>
              </a:spcBef>
              <a:spcAft>
                <a:spcPts val="0"/>
              </a:spcAft>
            </a:pPr>
            <a:r>
              <a:rPr dirty="0" sz="1100" spc="-52">
                <a:solidFill>
                  <a:srgbClr val="221e1f"/>
                </a:solidFill>
                <a:latin typeface="UDHRCB+TBUDGoStd-SuperLight"/>
                <a:cs typeface="UDHRCB+TBUDGoStd-SuperLight"/>
              </a:rPr>
              <a:t>に、必ず使われる筋肉のひとつです。</a:t>
            </a:r>
          </a:p>
        </p:txBody>
      </p:sp>
      <p:sp>
        <p:nvSpPr>
          <p:cNvPr id="9" name="object 9"/>
          <p:cNvSpPr txBox="1"/>
          <p:nvPr/>
        </p:nvSpPr>
        <p:spPr>
          <a:xfrm>
            <a:off x="9644206" y="3301244"/>
            <a:ext cx="395478" cy="260362"/>
          </a:xfrm>
          <a:prstGeom prst="rect">
            <a:avLst/>
          </a:prstGeom>
        </p:spPr>
        <p:txBody>
          <a:bodyPr wrap="square" lIns="0" tIns="0" rIns="0" bIns="0" rtlCol="0" vert="horz">
            <a:spAutoFit/>
          </a:bodyPr>
          <a:lstStyle/>
          <a:p>
            <a:pPr marL="0" marR="0">
              <a:lnSpc>
                <a:spcPts val="1750"/>
              </a:lnSpc>
              <a:spcBef>
                <a:spcPts val="0"/>
              </a:spcBef>
              <a:spcAft>
                <a:spcPts val="0"/>
              </a:spcAft>
            </a:pPr>
            <a:r>
              <a:rPr dirty="0" sz="1100" spc="-153">
                <a:solidFill>
                  <a:srgbClr val="221e1f"/>
                </a:solidFill>
                <a:latin typeface="UDHRCB+TBUDGoStd-SuperLight"/>
                <a:cs typeface="UDHRCB+TBUDGoStd-SuperLight"/>
              </a:rPr>
              <a:t>1日</a:t>
            </a:r>
          </a:p>
        </p:txBody>
      </p:sp>
      <p:sp>
        <p:nvSpPr>
          <p:cNvPr id="10" name="object 10"/>
          <p:cNvSpPr txBox="1"/>
          <p:nvPr/>
        </p:nvSpPr>
        <p:spPr>
          <a:xfrm>
            <a:off x="4814565" y="3431575"/>
            <a:ext cx="2794000" cy="382930"/>
          </a:xfrm>
          <a:prstGeom prst="rect">
            <a:avLst/>
          </a:prstGeom>
        </p:spPr>
        <p:txBody>
          <a:bodyPr wrap="square" lIns="0" tIns="0" rIns="0" bIns="0" rtlCol="0" vert="horz">
            <a:spAutoFit/>
          </a:bodyPr>
          <a:lstStyle/>
          <a:p>
            <a:pPr marL="0" marR="0">
              <a:lnSpc>
                <a:spcPts val="2715"/>
              </a:lnSpc>
              <a:spcBef>
                <a:spcPts val="0"/>
              </a:spcBef>
              <a:spcAft>
                <a:spcPts val="0"/>
              </a:spcAft>
            </a:pPr>
            <a:r>
              <a:rPr dirty="0" sz="1600" spc="-139">
                <a:solidFill>
                  <a:srgbClr val="221e1f"/>
                </a:solidFill>
                <a:latin typeface="RTKTHQ+TBUDGoStd-ExBold"/>
                <a:cs typeface="RTKTHQ+TBUDGoStd-ExBold"/>
              </a:rPr>
              <a:t>■トレーニング</a:t>
            </a:r>
            <a:r>
              <a:rPr dirty="0" sz="1600" spc="-308">
                <a:solidFill>
                  <a:srgbClr val="221e1f"/>
                </a:solidFill>
                <a:latin typeface="RTKTHQ+TBUDGoStd-ExBold"/>
                <a:cs typeface="RTKTHQ+TBUDGoStd-ExBold"/>
              </a:rPr>
              <a:t> </a:t>
            </a:r>
            <a:r>
              <a:rPr dirty="0" sz="1600">
                <a:solidFill>
                  <a:srgbClr val="221e1f"/>
                </a:solidFill>
                <a:latin typeface="RTKTHQ+TBUDGoStd-ExBold"/>
                <a:cs typeface="RTKTHQ+TBUDGoStd-ExBold"/>
              </a:rPr>
              <a:t>・</a:t>
            </a:r>
            <a:r>
              <a:rPr dirty="0" sz="1600" spc="-352">
                <a:solidFill>
                  <a:srgbClr val="221e1f"/>
                </a:solidFill>
                <a:latin typeface="RTKTHQ+TBUDGoStd-ExBold"/>
                <a:cs typeface="RTKTHQ+TBUDGoStd-ExBold"/>
              </a:rPr>
              <a:t> </a:t>
            </a:r>
            <a:r>
              <a:rPr dirty="0" sz="1600" spc="-68">
                <a:solidFill>
                  <a:srgbClr val="221e1f"/>
                </a:solidFill>
                <a:latin typeface="RTKTHQ+TBUDGoStd-ExBold"/>
                <a:cs typeface="RTKTHQ+TBUDGoStd-ExBold"/>
              </a:rPr>
              <a:t>プログラム</a:t>
            </a:r>
          </a:p>
        </p:txBody>
      </p:sp>
      <p:sp>
        <p:nvSpPr>
          <p:cNvPr id="11" name="object 11"/>
          <p:cNvSpPr txBox="1"/>
          <p:nvPr/>
        </p:nvSpPr>
        <p:spPr>
          <a:xfrm>
            <a:off x="9562475" y="3466790"/>
            <a:ext cx="364744" cy="491286"/>
          </a:xfrm>
          <a:prstGeom prst="rect">
            <a:avLst/>
          </a:prstGeom>
        </p:spPr>
        <p:txBody>
          <a:bodyPr wrap="square" lIns="0" tIns="0" rIns="0" bIns="0" rtlCol="0" vert="horz">
            <a:spAutoFit/>
          </a:bodyPr>
          <a:lstStyle/>
          <a:p>
            <a:pPr marL="0" marR="0">
              <a:lnSpc>
                <a:spcPts val="3568"/>
              </a:lnSpc>
              <a:spcBef>
                <a:spcPts val="0"/>
              </a:spcBef>
              <a:spcAft>
                <a:spcPts val="0"/>
              </a:spcAft>
            </a:pPr>
            <a:r>
              <a:rPr dirty="0" sz="2200">
                <a:solidFill>
                  <a:srgbClr val="221e1f"/>
                </a:solidFill>
                <a:latin typeface="CWBFQR+TBUDGoStd-Regular"/>
                <a:cs typeface="CWBFQR+TBUDGoStd-Regular"/>
              </a:rPr>
              <a:t>1</a:t>
            </a:r>
          </a:p>
        </p:txBody>
      </p:sp>
      <p:sp>
        <p:nvSpPr>
          <p:cNvPr id="12" name="object 12"/>
          <p:cNvSpPr txBox="1"/>
          <p:nvPr/>
        </p:nvSpPr>
        <p:spPr>
          <a:xfrm>
            <a:off x="7539692" y="3493651"/>
            <a:ext cx="1422400" cy="248793"/>
          </a:xfrm>
          <a:prstGeom prst="rect">
            <a:avLst/>
          </a:prstGeom>
        </p:spPr>
        <p:txBody>
          <a:bodyPr wrap="square" lIns="0" tIns="0" rIns="0" bIns="0" rtlCol="0" vert="horz">
            <a:spAutoFit/>
          </a:bodyPr>
          <a:lstStyle/>
          <a:p>
            <a:pPr marL="0" marR="0">
              <a:lnSpc>
                <a:spcPts val="1659"/>
              </a:lnSpc>
              <a:spcBef>
                <a:spcPts val="0"/>
              </a:spcBef>
              <a:spcAft>
                <a:spcPts val="0"/>
              </a:spcAft>
            </a:pPr>
            <a:r>
              <a:rPr dirty="0" sz="1000" spc="-52">
                <a:solidFill>
                  <a:srgbClr val="221e1f"/>
                </a:solidFill>
                <a:latin typeface="JNVHJI+TBUDGoStd-Bold"/>
                <a:cs typeface="JNVHJI+TBUDGoStd-Bold"/>
              </a:rPr>
              <a:t>トレーニング度★★★</a:t>
            </a:r>
          </a:p>
        </p:txBody>
      </p:sp>
      <p:sp>
        <p:nvSpPr>
          <p:cNvPr id="13" name="object 13"/>
          <p:cNvSpPr txBox="1"/>
          <p:nvPr/>
        </p:nvSpPr>
        <p:spPr>
          <a:xfrm>
            <a:off x="9737825" y="3628269"/>
            <a:ext cx="292100" cy="260362"/>
          </a:xfrm>
          <a:prstGeom prst="rect">
            <a:avLst/>
          </a:prstGeom>
        </p:spPr>
        <p:txBody>
          <a:bodyPr wrap="square" lIns="0" tIns="0" rIns="0" bIns="0" rtlCol="0" vert="horz">
            <a:spAutoFit/>
          </a:bodyPr>
          <a:lstStyle/>
          <a:p>
            <a:pPr marL="0" marR="0">
              <a:lnSpc>
                <a:spcPts val="1750"/>
              </a:lnSpc>
              <a:spcBef>
                <a:spcPts val="0"/>
              </a:spcBef>
              <a:spcAft>
                <a:spcPts val="0"/>
              </a:spcAft>
            </a:pPr>
            <a:r>
              <a:rPr dirty="0" sz="1100">
                <a:solidFill>
                  <a:srgbClr val="221e1f"/>
                </a:solidFill>
                <a:latin typeface="UDHRCB+TBUDGoStd-SuperLight"/>
                <a:cs typeface="UDHRCB+TBUDGoStd-SuperLight"/>
              </a:rPr>
              <a:t>回</a:t>
            </a:r>
          </a:p>
        </p:txBody>
      </p:sp>
      <p:sp>
        <p:nvSpPr>
          <p:cNvPr id="14" name="object 14"/>
          <p:cNvSpPr txBox="1"/>
          <p:nvPr/>
        </p:nvSpPr>
        <p:spPr>
          <a:xfrm>
            <a:off x="4812609" y="3742432"/>
            <a:ext cx="4829556" cy="476199"/>
          </a:xfrm>
          <a:prstGeom prst="rect">
            <a:avLst/>
          </a:prstGeom>
        </p:spPr>
        <p:txBody>
          <a:bodyPr wrap="square" lIns="0" tIns="0" rIns="0" bIns="0" rtlCol="0" vert="horz">
            <a:spAutoFit/>
          </a:bodyPr>
          <a:lstStyle/>
          <a:p>
            <a:pPr marL="4190" marR="0">
              <a:lnSpc>
                <a:spcPts val="1750"/>
              </a:lnSpc>
              <a:spcBef>
                <a:spcPts val="0"/>
              </a:spcBef>
              <a:spcAft>
                <a:spcPts val="0"/>
              </a:spcAft>
            </a:pPr>
            <a:r>
              <a:rPr dirty="0" sz="1100">
                <a:solidFill>
                  <a:srgbClr val="221e1f"/>
                </a:solidFill>
                <a:latin typeface="UDHRCB+TBUDGoStd-SuperLight"/>
                <a:cs typeface="UDHRCB+TBUDGoStd-SuperLight"/>
              </a:rPr>
              <a:t>総時間は</a:t>
            </a:r>
            <a:r>
              <a:rPr dirty="0" sz="1100" spc="-150">
                <a:solidFill>
                  <a:srgbClr val="221e1f"/>
                </a:solidFill>
                <a:latin typeface="Times New Roman"/>
                <a:cs typeface="Times New Roman"/>
              </a:rPr>
              <a:t> </a:t>
            </a:r>
            <a:r>
              <a:rPr dirty="0" sz="1100">
                <a:solidFill>
                  <a:srgbClr val="221e1f"/>
                </a:solidFill>
                <a:latin typeface="UDHRCB+TBUDGoStd-SuperLight"/>
                <a:cs typeface="UDHRCB+TBUDGoStd-SuperLight"/>
              </a:rPr>
              <a:t>15</a:t>
            </a:r>
            <a:r>
              <a:rPr dirty="0" sz="1100" spc="-137">
                <a:solidFill>
                  <a:srgbClr val="221e1f"/>
                </a:solidFill>
                <a:latin typeface="Times New Roman"/>
                <a:cs typeface="Times New Roman"/>
              </a:rPr>
              <a:t> </a:t>
            </a:r>
            <a:r>
              <a:rPr dirty="0" sz="1100">
                <a:solidFill>
                  <a:srgbClr val="221e1f"/>
                </a:solidFill>
                <a:latin typeface="UDHRCB+TBUDGoStd-SuperLight"/>
                <a:cs typeface="UDHRCB+TBUDGoStd-SuperLight"/>
              </a:rPr>
              <a:t>分。</a:t>
            </a:r>
            <a:r>
              <a:rPr dirty="0" sz="1100" spc="-151">
                <a:solidFill>
                  <a:srgbClr val="221e1f"/>
                </a:solidFill>
                <a:latin typeface="Times New Roman"/>
                <a:cs typeface="Times New Roman"/>
              </a:rPr>
              <a:t> </a:t>
            </a:r>
            <a:r>
              <a:rPr dirty="0" sz="1100" spc="-52">
                <a:solidFill>
                  <a:srgbClr val="221e1f"/>
                </a:solidFill>
                <a:latin typeface="UDHRCB+TBUDGoStd-SuperLight"/>
                <a:cs typeface="UDHRCB+TBUDGoStd-SuperLight"/>
              </a:rPr>
              <a:t>時間の経過とともに段階的に強度が高まり、ウォームアッ</a:t>
            </a:r>
          </a:p>
          <a:p>
            <a:pPr marL="0" marR="0">
              <a:lnSpc>
                <a:spcPts val="1699"/>
              </a:lnSpc>
              <a:spcBef>
                <a:spcPts val="0"/>
              </a:spcBef>
              <a:spcAft>
                <a:spcPts val="0"/>
              </a:spcAft>
            </a:pPr>
            <a:r>
              <a:rPr dirty="0" sz="1100" spc="-104">
                <a:solidFill>
                  <a:srgbClr val="221e1f"/>
                </a:solidFill>
                <a:latin typeface="UDHRCB+TBUDGoStd-SuperLight"/>
                <a:cs typeface="UDHRCB+TBUDGoStd-SuperLight"/>
              </a:rPr>
              <a:t>プからトレーニング</a:t>
            </a:r>
            <a:r>
              <a:rPr dirty="0" sz="1100" spc="-275">
                <a:solidFill>
                  <a:srgbClr val="221e1f"/>
                </a:solidFill>
                <a:latin typeface="Times New Roman"/>
                <a:cs typeface="Times New Roman"/>
              </a:rPr>
              <a:t> </a:t>
            </a:r>
            <a:r>
              <a:rPr dirty="0" sz="1100" spc="-112">
                <a:solidFill>
                  <a:srgbClr val="221e1f"/>
                </a:solidFill>
                <a:latin typeface="UDHRCB+TBUDGoStd-SuperLight"/>
                <a:cs typeface="UDHRCB+TBUDGoStd-SuperLight"/>
              </a:rPr>
              <a:t>、そしてクールダウンまで</a:t>
            </a:r>
            <a:r>
              <a:rPr dirty="0" sz="1100" spc="-275">
                <a:solidFill>
                  <a:srgbClr val="221e1f"/>
                </a:solidFill>
                <a:latin typeface="Times New Roman"/>
                <a:cs typeface="Times New Roman"/>
              </a:rPr>
              <a:t> </a:t>
            </a:r>
            <a:r>
              <a:rPr dirty="0" sz="1100">
                <a:solidFill>
                  <a:srgbClr val="221e1f"/>
                </a:solidFill>
                <a:latin typeface="UDHRCB+TBUDGoStd-SuperLight"/>
                <a:cs typeface="UDHRCB+TBUDGoStd-SuperLight"/>
              </a:rPr>
              <a:t>自</a:t>
            </a:r>
            <a:r>
              <a:rPr dirty="0" sz="1100" spc="-275">
                <a:solidFill>
                  <a:srgbClr val="221e1f"/>
                </a:solidFill>
                <a:latin typeface="Times New Roman"/>
                <a:cs typeface="Times New Roman"/>
              </a:rPr>
              <a:t> </a:t>
            </a:r>
            <a:r>
              <a:rPr dirty="0" sz="1100">
                <a:solidFill>
                  <a:srgbClr val="221e1f"/>
                </a:solidFill>
                <a:latin typeface="UDHRCB+TBUDGoStd-SuperLight"/>
                <a:cs typeface="UDHRCB+TBUDGoStd-SuperLight"/>
              </a:rPr>
              <a:t>動</a:t>
            </a:r>
            <a:r>
              <a:rPr dirty="0" sz="1100" spc="-275">
                <a:solidFill>
                  <a:srgbClr val="221e1f"/>
                </a:solidFill>
                <a:latin typeface="Times New Roman"/>
                <a:cs typeface="Times New Roman"/>
              </a:rPr>
              <a:t> </a:t>
            </a:r>
            <a:r>
              <a:rPr dirty="0" sz="1100" spc="-57">
                <a:solidFill>
                  <a:srgbClr val="221e1f"/>
                </a:solidFill>
                <a:latin typeface="UDHRCB+TBUDGoStd-SuperLight"/>
                <a:cs typeface="UDHRCB+TBUDGoStd-SuperLight"/>
              </a:rPr>
              <a:t>的に切り替わります。</a:t>
            </a:r>
          </a:p>
        </p:txBody>
      </p:sp>
      <p:sp>
        <p:nvSpPr>
          <p:cNvPr id="15" name="object 15"/>
          <p:cNvSpPr txBox="1"/>
          <p:nvPr/>
        </p:nvSpPr>
        <p:spPr>
          <a:xfrm>
            <a:off x="767016" y="3798039"/>
            <a:ext cx="1842769" cy="1218729"/>
          </a:xfrm>
          <a:prstGeom prst="rect">
            <a:avLst/>
          </a:prstGeom>
        </p:spPr>
        <p:txBody>
          <a:bodyPr wrap="square" lIns="0" tIns="0" rIns="0" bIns="0" rtlCol="0" vert="horz">
            <a:spAutoFit/>
          </a:bodyPr>
          <a:lstStyle/>
          <a:p>
            <a:pPr marL="6424" marR="0">
              <a:lnSpc>
                <a:spcPts val="2715"/>
              </a:lnSpc>
              <a:spcBef>
                <a:spcPts val="0"/>
              </a:spcBef>
              <a:spcAft>
                <a:spcPts val="0"/>
              </a:spcAft>
            </a:pPr>
            <a:r>
              <a:rPr dirty="0" sz="1600" spc="-41">
                <a:solidFill>
                  <a:srgbClr val="221e1f"/>
                </a:solidFill>
                <a:latin typeface="RTKTHQ+TBUDGoStd-ExBold"/>
                <a:cs typeface="RTKTHQ+TBUDGoStd-ExBold"/>
              </a:rPr>
              <a:t>前すね</a:t>
            </a:r>
          </a:p>
          <a:p>
            <a:pPr marL="4190" marR="0">
              <a:lnSpc>
                <a:spcPts val="1750"/>
              </a:lnSpc>
              <a:spcBef>
                <a:spcPts val="0"/>
              </a:spcBef>
              <a:spcAft>
                <a:spcPts val="0"/>
              </a:spcAft>
            </a:pPr>
            <a:r>
              <a:rPr dirty="0" sz="1100">
                <a:solidFill>
                  <a:srgbClr val="221e1f"/>
                </a:solidFill>
                <a:latin typeface="UDHRCB+TBUDGoStd-SuperLight"/>
                <a:cs typeface="UDHRCB+TBUDGoStd-SuperLight"/>
              </a:rPr>
              <a:t>つま先をあげるときなどに</a:t>
            </a:r>
          </a:p>
          <a:p>
            <a:pPr marL="6984" marR="0">
              <a:lnSpc>
                <a:spcPts val="1699"/>
              </a:lnSpc>
              <a:spcBef>
                <a:spcPts val="0"/>
              </a:spcBef>
              <a:spcAft>
                <a:spcPts val="0"/>
              </a:spcAft>
            </a:pPr>
            <a:r>
              <a:rPr dirty="0" sz="1100">
                <a:solidFill>
                  <a:srgbClr val="221e1f"/>
                </a:solidFill>
                <a:latin typeface="UDHRCB+TBUDGoStd-SuperLight"/>
                <a:cs typeface="UDHRCB+TBUDGoStd-SuperLight"/>
              </a:rPr>
              <a:t>使われる筋肉で、弱ってい</a:t>
            </a:r>
          </a:p>
          <a:p>
            <a:pPr marL="0" marR="0">
              <a:lnSpc>
                <a:spcPts val="1699"/>
              </a:lnSpc>
              <a:spcBef>
                <a:spcPts val="0"/>
              </a:spcBef>
              <a:spcAft>
                <a:spcPts val="0"/>
              </a:spcAft>
            </a:pPr>
            <a:r>
              <a:rPr dirty="0" sz="1100" spc="10">
                <a:solidFill>
                  <a:srgbClr val="221e1f"/>
                </a:solidFill>
                <a:latin typeface="UDHRCB+TBUDGoStd-SuperLight"/>
                <a:cs typeface="UDHRCB+TBUDGoStd-SuperLight"/>
              </a:rPr>
              <a:t>るとつまずきの原因となり</a:t>
            </a:r>
          </a:p>
          <a:p>
            <a:pPr marL="1397" marR="0">
              <a:lnSpc>
                <a:spcPts val="1699"/>
              </a:lnSpc>
              <a:spcBef>
                <a:spcPts val="0"/>
              </a:spcBef>
              <a:spcAft>
                <a:spcPts val="0"/>
              </a:spcAft>
            </a:pPr>
            <a:r>
              <a:rPr dirty="0" sz="1100" spc="-61">
                <a:solidFill>
                  <a:srgbClr val="221e1f"/>
                </a:solidFill>
                <a:latin typeface="UDHRCB+TBUDGoStd-SuperLight"/>
                <a:cs typeface="UDHRCB+TBUDGoStd-SuperLight"/>
              </a:rPr>
              <a:t>ます。</a:t>
            </a:r>
          </a:p>
        </p:txBody>
      </p:sp>
      <p:sp>
        <p:nvSpPr>
          <p:cNvPr id="16" name="object 16"/>
          <p:cNvSpPr txBox="1"/>
          <p:nvPr/>
        </p:nvSpPr>
        <p:spPr>
          <a:xfrm>
            <a:off x="3621933" y="4208639"/>
            <a:ext cx="571500" cy="260362"/>
          </a:xfrm>
          <a:prstGeom prst="rect">
            <a:avLst/>
          </a:prstGeom>
        </p:spPr>
        <p:txBody>
          <a:bodyPr wrap="square" lIns="0" tIns="0" rIns="0" bIns="0" rtlCol="0" vert="horz">
            <a:spAutoFit/>
          </a:bodyPr>
          <a:lstStyle/>
          <a:p>
            <a:pPr marL="0" marR="0">
              <a:lnSpc>
                <a:spcPts val="1750"/>
              </a:lnSpc>
              <a:spcBef>
                <a:spcPts val="0"/>
              </a:spcBef>
              <a:spcAft>
                <a:spcPts val="0"/>
              </a:spcAft>
            </a:pPr>
            <a:r>
              <a:rPr dirty="0" sz="1100" spc="-49">
                <a:solidFill>
                  <a:srgbClr val="221e1f"/>
                </a:solidFill>
                <a:latin typeface="UDHRCB+TBUDGoStd-SuperLight"/>
                <a:cs typeface="UDHRCB+TBUDGoStd-SuperLight"/>
              </a:rPr>
              <a:t>前すね</a:t>
            </a:r>
          </a:p>
        </p:txBody>
      </p:sp>
      <p:sp>
        <p:nvSpPr>
          <p:cNvPr id="17" name="object 17"/>
          <p:cNvSpPr txBox="1"/>
          <p:nvPr/>
        </p:nvSpPr>
        <p:spPr>
          <a:xfrm>
            <a:off x="5047372" y="4415362"/>
            <a:ext cx="409915" cy="256047"/>
          </a:xfrm>
          <a:prstGeom prst="rect">
            <a:avLst/>
          </a:prstGeom>
        </p:spPr>
        <p:txBody>
          <a:bodyPr wrap="square" lIns="0" tIns="0" rIns="0" bIns="0" rtlCol="0" vert="horz">
            <a:spAutoFit/>
          </a:bodyPr>
          <a:lstStyle/>
          <a:p>
            <a:pPr marL="0" marR="0">
              <a:lnSpc>
                <a:spcPts val="1716"/>
              </a:lnSpc>
              <a:spcBef>
                <a:spcPts val="0"/>
              </a:spcBef>
              <a:spcAft>
                <a:spcPts val="0"/>
              </a:spcAft>
            </a:pPr>
            <a:r>
              <a:rPr dirty="0" sz="1000" spc="-177">
                <a:solidFill>
                  <a:srgbClr val="ffffff"/>
                </a:solidFill>
                <a:latin typeface="SNIWIA+TBUDGoStd-ExBold"/>
                <a:cs typeface="SNIWIA+TBUDGoStd-ExBold"/>
              </a:rPr>
              <a:t>30</a:t>
            </a:r>
            <a:r>
              <a:rPr dirty="0" sz="750">
                <a:solidFill>
                  <a:srgbClr val="ffffff"/>
                </a:solidFill>
                <a:latin typeface="SNIWIA+TBUDGoStd-ExBold"/>
                <a:cs typeface="SNIWIA+TBUDGoStd-ExBold"/>
              </a:rPr>
              <a:t>秒</a:t>
            </a:r>
          </a:p>
        </p:txBody>
      </p:sp>
      <p:sp>
        <p:nvSpPr>
          <p:cNvPr id="18" name="object 18"/>
          <p:cNvSpPr txBox="1"/>
          <p:nvPr/>
        </p:nvSpPr>
        <p:spPr>
          <a:xfrm>
            <a:off x="5718605" y="4393474"/>
            <a:ext cx="1511830" cy="287183"/>
          </a:xfrm>
          <a:prstGeom prst="rect">
            <a:avLst/>
          </a:prstGeom>
        </p:spPr>
        <p:txBody>
          <a:bodyPr wrap="square" lIns="0" tIns="0" rIns="0" bIns="0" rtlCol="0" vert="horz">
            <a:spAutoFit/>
          </a:bodyPr>
          <a:lstStyle/>
          <a:p>
            <a:pPr marL="0" marR="0">
              <a:lnSpc>
                <a:spcPts val="1961"/>
              </a:lnSpc>
              <a:spcBef>
                <a:spcPts val="0"/>
              </a:spcBef>
              <a:spcAft>
                <a:spcPts val="0"/>
              </a:spcAft>
            </a:pPr>
            <a:r>
              <a:rPr dirty="0" sz="1150" spc="-30">
                <a:solidFill>
                  <a:srgbClr val="ffffff"/>
                </a:solidFill>
                <a:latin typeface="SNIWIA+TBUDGoStd-ExBold"/>
                <a:cs typeface="SNIWIA+TBUDGoStd-ExBold"/>
              </a:rPr>
              <a:t>4</a:t>
            </a:r>
            <a:r>
              <a:rPr dirty="0" sz="850">
                <a:solidFill>
                  <a:srgbClr val="ffffff"/>
                </a:solidFill>
                <a:latin typeface="SNIWIA+TBUDGoStd-ExBold"/>
                <a:cs typeface="SNIWIA+TBUDGoStd-ExBold"/>
              </a:rPr>
              <a:t>分</a:t>
            </a:r>
            <a:r>
              <a:rPr dirty="0" sz="850" spc="385">
                <a:solidFill>
                  <a:srgbClr val="ffffff"/>
                </a:solidFill>
                <a:latin typeface="Times New Roman"/>
                <a:cs typeface="Times New Roman"/>
              </a:rPr>
              <a:t> </a:t>
            </a:r>
            <a:r>
              <a:rPr dirty="0" sz="1150" spc="-203">
                <a:solidFill>
                  <a:srgbClr val="ffffff"/>
                </a:solidFill>
                <a:latin typeface="SNIWIA+TBUDGoStd-ExBold"/>
                <a:cs typeface="SNIWIA+TBUDGoStd-ExBold"/>
              </a:rPr>
              <a:t>1</a:t>
            </a:r>
            <a:r>
              <a:rPr dirty="0" sz="850">
                <a:solidFill>
                  <a:srgbClr val="ffffff"/>
                </a:solidFill>
                <a:latin typeface="SNIWIA+TBUDGoStd-ExBold"/>
                <a:cs typeface="SNIWIA+TBUDGoStd-ExBold"/>
              </a:rPr>
              <a:t>分</a:t>
            </a:r>
            <a:r>
              <a:rPr dirty="0" sz="850" spc="426">
                <a:solidFill>
                  <a:srgbClr val="ffffff"/>
                </a:solidFill>
                <a:latin typeface="Times New Roman"/>
                <a:cs typeface="Times New Roman"/>
              </a:rPr>
              <a:t> </a:t>
            </a:r>
            <a:r>
              <a:rPr dirty="0" sz="1150" spc="-30">
                <a:solidFill>
                  <a:srgbClr val="ffffff"/>
                </a:solidFill>
                <a:latin typeface="SNIWIA+TBUDGoStd-ExBold"/>
                <a:cs typeface="SNIWIA+TBUDGoStd-ExBold"/>
              </a:rPr>
              <a:t>4</a:t>
            </a:r>
            <a:r>
              <a:rPr dirty="0" sz="850">
                <a:solidFill>
                  <a:srgbClr val="ffffff"/>
                </a:solidFill>
                <a:latin typeface="SNIWIA+TBUDGoStd-ExBold"/>
                <a:cs typeface="SNIWIA+TBUDGoStd-ExBold"/>
              </a:rPr>
              <a:t>分</a:t>
            </a:r>
            <a:r>
              <a:rPr dirty="0" sz="850" spc="419">
                <a:solidFill>
                  <a:srgbClr val="ffffff"/>
                </a:solidFill>
                <a:latin typeface="Times New Roman"/>
                <a:cs typeface="Times New Roman"/>
              </a:rPr>
              <a:t> </a:t>
            </a:r>
            <a:r>
              <a:rPr dirty="0" sz="1150" spc="-203">
                <a:solidFill>
                  <a:srgbClr val="ffffff"/>
                </a:solidFill>
                <a:latin typeface="SNIWIA+TBUDGoStd-ExBold"/>
                <a:cs typeface="SNIWIA+TBUDGoStd-ExBold"/>
              </a:rPr>
              <a:t>1</a:t>
            </a:r>
            <a:r>
              <a:rPr dirty="0" sz="850">
                <a:solidFill>
                  <a:srgbClr val="ffffff"/>
                </a:solidFill>
                <a:latin typeface="SNIWIA+TBUDGoStd-ExBold"/>
                <a:cs typeface="SNIWIA+TBUDGoStd-ExBold"/>
              </a:rPr>
              <a:t>分</a:t>
            </a:r>
            <a:r>
              <a:rPr dirty="0" sz="850" spc="246">
                <a:solidFill>
                  <a:srgbClr val="ffffff"/>
                </a:solidFill>
                <a:latin typeface="Times New Roman"/>
                <a:cs typeface="Times New Roman"/>
              </a:rPr>
              <a:t> </a:t>
            </a:r>
            <a:r>
              <a:rPr dirty="0" sz="1150" spc="-30">
                <a:solidFill>
                  <a:srgbClr val="ffffff"/>
                </a:solidFill>
                <a:latin typeface="SNIWIA+TBUDGoStd-ExBold"/>
                <a:cs typeface="SNIWIA+TBUDGoStd-ExBold"/>
              </a:rPr>
              <a:t>4</a:t>
            </a:r>
            <a:r>
              <a:rPr dirty="0" sz="850">
                <a:solidFill>
                  <a:srgbClr val="ffffff"/>
                </a:solidFill>
                <a:latin typeface="SNIWIA+TBUDGoStd-ExBold"/>
                <a:cs typeface="SNIWIA+TBUDGoStd-ExBold"/>
              </a:rPr>
              <a:t>分</a:t>
            </a:r>
          </a:p>
        </p:txBody>
      </p:sp>
      <p:sp>
        <p:nvSpPr>
          <p:cNvPr id="19" name="object 19"/>
          <p:cNvSpPr txBox="1"/>
          <p:nvPr/>
        </p:nvSpPr>
        <p:spPr>
          <a:xfrm>
            <a:off x="7501839" y="4415362"/>
            <a:ext cx="409915" cy="256047"/>
          </a:xfrm>
          <a:prstGeom prst="rect">
            <a:avLst/>
          </a:prstGeom>
        </p:spPr>
        <p:txBody>
          <a:bodyPr wrap="square" lIns="0" tIns="0" rIns="0" bIns="0" rtlCol="0" vert="horz">
            <a:spAutoFit/>
          </a:bodyPr>
          <a:lstStyle/>
          <a:p>
            <a:pPr marL="0" marR="0">
              <a:lnSpc>
                <a:spcPts val="1716"/>
              </a:lnSpc>
              <a:spcBef>
                <a:spcPts val="0"/>
              </a:spcBef>
              <a:spcAft>
                <a:spcPts val="0"/>
              </a:spcAft>
            </a:pPr>
            <a:r>
              <a:rPr dirty="0" sz="1000" spc="-177">
                <a:solidFill>
                  <a:srgbClr val="ffffff"/>
                </a:solidFill>
                <a:latin typeface="SNIWIA+TBUDGoStd-ExBold"/>
                <a:cs typeface="SNIWIA+TBUDGoStd-ExBold"/>
              </a:rPr>
              <a:t>30</a:t>
            </a:r>
            <a:r>
              <a:rPr dirty="0" sz="750">
                <a:solidFill>
                  <a:srgbClr val="ffffff"/>
                </a:solidFill>
                <a:latin typeface="SNIWIA+TBUDGoStd-ExBold"/>
                <a:cs typeface="SNIWIA+TBUDGoStd-ExBold"/>
              </a:rPr>
              <a:t>秒</a:t>
            </a:r>
          </a:p>
        </p:txBody>
      </p:sp>
      <p:sp>
        <p:nvSpPr>
          <p:cNvPr id="20" name="object 20"/>
          <p:cNvSpPr txBox="1"/>
          <p:nvPr/>
        </p:nvSpPr>
        <p:spPr>
          <a:xfrm>
            <a:off x="4902213" y="4621800"/>
            <a:ext cx="754364" cy="293483"/>
          </a:xfrm>
          <a:prstGeom prst="rect">
            <a:avLst/>
          </a:prstGeom>
        </p:spPr>
        <p:txBody>
          <a:bodyPr wrap="square" lIns="0" tIns="0" rIns="0" bIns="0" rtlCol="0" vert="horz">
            <a:spAutoFit/>
          </a:bodyPr>
          <a:lstStyle/>
          <a:p>
            <a:pPr marL="0" marR="0">
              <a:lnSpc>
                <a:spcPts val="2010"/>
              </a:lnSpc>
              <a:spcBef>
                <a:spcPts val="0"/>
              </a:spcBef>
              <a:spcAft>
                <a:spcPts val="0"/>
              </a:spcAft>
            </a:pPr>
            <a:r>
              <a:rPr dirty="0" sz="1200" spc="-114">
                <a:solidFill>
                  <a:srgbClr val="ffffff"/>
                </a:solidFill>
                <a:latin typeface="SNIWIA+TBUDGoStd-ExBold"/>
                <a:cs typeface="SNIWIA+TBUDGoStd-ExBold"/>
              </a:rPr>
              <a:t>ウォーム</a:t>
            </a:r>
          </a:p>
        </p:txBody>
      </p:sp>
      <p:sp>
        <p:nvSpPr>
          <p:cNvPr id="21" name="object 21"/>
          <p:cNvSpPr txBox="1"/>
          <p:nvPr/>
        </p:nvSpPr>
        <p:spPr>
          <a:xfrm>
            <a:off x="7412408" y="4621800"/>
            <a:ext cx="603873" cy="293483"/>
          </a:xfrm>
          <a:prstGeom prst="rect">
            <a:avLst/>
          </a:prstGeom>
        </p:spPr>
        <p:txBody>
          <a:bodyPr wrap="square" lIns="0" tIns="0" rIns="0" bIns="0" rtlCol="0" vert="horz">
            <a:spAutoFit/>
          </a:bodyPr>
          <a:lstStyle/>
          <a:p>
            <a:pPr marL="0" marR="0">
              <a:lnSpc>
                <a:spcPts val="2010"/>
              </a:lnSpc>
              <a:spcBef>
                <a:spcPts val="0"/>
              </a:spcBef>
              <a:spcAft>
                <a:spcPts val="0"/>
              </a:spcAft>
            </a:pPr>
            <a:r>
              <a:rPr dirty="0" sz="1200" spc="-68">
                <a:solidFill>
                  <a:srgbClr val="ffffff"/>
                </a:solidFill>
                <a:latin typeface="SNIWIA+TBUDGoStd-ExBold"/>
                <a:cs typeface="SNIWIA+TBUDGoStd-ExBold"/>
              </a:rPr>
              <a:t>クール</a:t>
            </a:r>
          </a:p>
        </p:txBody>
      </p:sp>
      <p:sp>
        <p:nvSpPr>
          <p:cNvPr id="22" name="object 22"/>
          <p:cNvSpPr txBox="1"/>
          <p:nvPr/>
        </p:nvSpPr>
        <p:spPr>
          <a:xfrm>
            <a:off x="5764677" y="4706978"/>
            <a:ext cx="1302152" cy="293483"/>
          </a:xfrm>
          <a:prstGeom prst="rect">
            <a:avLst/>
          </a:prstGeom>
        </p:spPr>
        <p:txBody>
          <a:bodyPr wrap="square" lIns="0" tIns="0" rIns="0" bIns="0" rtlCol="0" vert="horz">
            <a:spAutoFit/>
          </a:bodyPr>
          <a:lstStyle/>
          <a:p>
            <a:pPr marL="0" marR="0">
              <a:lnSpc>
                <a:spcPts val="2010"/>
              </a:lnSpc>
              <a:spcBef>
                <a:spcPts val="0"/>
              </a:spcBef>
              <a:spcAft>
                <a:spcPts val="0"/>
              </a:spcAft>
            </a:pPr>
            <a:r>
              <a:rPr dirty="0" sz="1200">
                <a:solidFill>
                  <a:srgbClr val="221e1f"/>
                </a:solidFill>
                <a:latin typeface="SNIWIA+TBUDGoStd-ExBold"/>
                <a:cs typeface="SNIWIA+TBUDGoStd-ExBold"/>
              </a:rPr>
              <a:t>ト</a:t>
            </a:r>
            <a:r>
              <a:rPr dirty="0" sz="1200">
                <a:solidFill>
                  <a:srgbClr val="221e1f"/>
                </a:solidFill>
                <a:latin typeface="Times New Roman"/>
                <a:cs typeface="Times New Roman"/>
              </a:rPr>
              <a:t> </a:t>
            </a:r>
            <a:r>
              <a:rPr dirty="0" sz="1200">
                <a:solidFill>
                  <a:srgbClr val="221e1f"/>
                </a:solidFill>
                <a:latin typeface="SNIWIA+TBUDGoStd-ExBold"/>
                <a:cs typeface="SNIWIA+TBUDGoStd-ExBold"/>
              </a:rPr>
              <a:t>レ</a:t>
            </a:r>
            <a:r>
              <a:rPr dirty="0" sz="1200" spc="88">
                <a:solidFill>
                  <a:srgbClr val="221e1f"/>
                </a:solidFill>
                <a:latin typeface="Times New Roman"/>
                <a:cs typeface="Times New Roman"/>
              </a:rPr>
              <a:t> </a:t>
            </a:r>
            <a:r>
              <a:rPr dirty="0" sz="1200">
                <a:solidFill>
                  <a:srgbClr val="221e1f"/>
                </a:solidFill>
                <a:latin typeface="SNIWIA+TBUDGoStd-ExBold"/>
                <a:cs typeface="SNIWIA+TBUDGoStd-ExBold"/>
              </a:rPr>
              <a:t>ー</a:t>
            </a:r>
            <a:r>
              <a:rPr dirty="0" sz="1200" spc="100">
                <a:solidFill>
                  <a:srgbClr val="221e1f"/>
                </a:solidFill>
                <a:latin typeface="Times New Roman"/>
                <a:cs typeface="Times New Roman"/>
              </a:rPr>
              <a:t> </a:t>
            </a:r>
            <a:r>
              <a:rPr dirty="0" sz="1200">
                <a:solidFill>
                  <a:srgbClr val="221e1f"/>
                </a:solidFill>
                <a:latin typeface="SNIWIA+TBUDGoStd-ExBold"/>
                <a:cs typeface="SNIWIA+TBUDGoStd-ExBold"/>
              </a:rPr>
              <a:t>ニ</a:t>
            </a:r>
            <a:r>
              <a:rPr dirty="0" sz="1200" spc="76">
                <a:solidFill>
                  <a:srgbClr val="221e1f"/>
                </a:solidFill>
                <a:latin typeface="Times New Roman"/>
                <a:cs typeface="Times New Roman"/>
              </a:rPr>
              <a:t> </a:t>
            </a:r>
            <a:r>
              <a:rPr dirty="0" sz="1200">
                <a:solidFill>
                  <a:srgbClr val="221e1f"/>
                </a:solidFill>
                <a:latin typeface="SNIWIA+TBUDGoStd-ExBold"/>
                <a:cs typeface="SNIWIA+TBUDGoStd-ExBold"/>
              </a:rPr>
              <a:t>ン</a:t>
            </a:r>
            <a:r>
              <a:rPr dirty="0" sz="1200" spc="112">
                <a:solidFill>
                  <a:srgbClr val="221e1f"/>
                </a:solidFill>
                <a:latin typeface="Times New Roman"/>
                <a:cs typeface="Times New Roman"/>
              </a:rPr>
              <a:t> </a:t>
            </a:r>
            <a:r>
              <a:rPr dirty="0" sz="1200">
                <a:solidFill>
                  <a:srgbClr val="221e1f"/>
                </a:solidFill>
                <a:latin typeface="SNIWIA+TBUDGoStd-ExBold"/>
                <a:cs typeface="SNIWIA+TBUDGoStd-ExBold"/>
              </a:rPr>
              <a:t>グ</a:t>
            </a:r>
          </a:p>
        </p:txBody>
      </p:sp>
      <p:sp>
        <p:nvSpPr>
          <p:cNvPr id="23" name="object 23"/>
          <p:cNvSpPr txBox="1"/>
          <p:nvPr/>
        </p:nvSpPr>
        <p:spPr>
          <a:xfrm>
            <a:off x="4966924" y="4792307"/>
            <a:ext cx="603873" cy="293483"/>
          </a:xfrm>
          <a:prstGeom prst="rect">
            <a:avLst/>
          </a:prstGeom>
        </p:spPr>
        <p:txBody>
          <a:bodyPr wrap="square" lIns="0" tIns="0" rIns="0" bIns="0" rtlCol="0" vert="horz">
            <a:spAutoFit/>
          </a:bodyPr>
          <a:lstStyle/>
          <a:p>
            <a:pPr marL="0" marR="0">
              <a:lnSpc>
                <a:spcPts val="2010"/>
              </a:lnSpc>
              <a:spcBef>
                <a:spcPts val="0"/>
              </a:spcBef>
              <a:spcAft>
                <a:spcPts val="0"/>
              </a:spcAft>
            </a:pPr>
            <a:r>
              <a:rPr dirty="0" sz="1200" spc="-116">
                <a:solidFill>
                  <a:srgbClr val="ffffff"/>
                </a:solidFill>
                <a:latin typeface="SNIWIA+TBUDGoStd-ExBold"/>
                <a:cs typeface="SNIWIA+TBUDGoStd-ExBold"/>
              </a:rPr>
              <a:t>アップ</a:t>
            </a:r>
          </a:p>
        </p:txBody>
      </p:sp>
      <p:sp>
        <p:nvSpPr>
          <p:cNvPr id="24" name="object 24"/>
          <p:cNvSpPr txBox="1"/>
          <p:nvPr/>
        </p:nvSpPr>
        <p:spPr>
          <a:xfrm>
            <a:off x="7415418" y="4792307"/>
            <a:ext cx="603873" cy="293483"/>
          </a:xfrm>
          <a:prstGeom prst="rect">
            <a:avLst/>
          </a:prstGeom>
        </p:spPr>
        <p:txBody>
          <a:bodyPr wrap="square" lIns="0" tIns="0" rIns="0" bIns="0" rtlCol="0" vert="horz">
            <a:spAutoFit/>
          </a:bodyPr>
          <a:lstStyle/>
          <a:p>
            <a:pPr marL="0" marR="0">
              <a:lnSpc>
                <a:spcPts val="2010"/>
              </a:lnSpc>
              <a:spcBef>
                <a:spcPts val="0"/>
              </a:spcBef>
              <a:spcAft>
                <a:spcPts val="0"/>
              </a:spcAft>
            </a:pPr>
            <a:r>
              <a:rPr dirty="0" sz="1200" spc="-74">
                <a:solidFill>
                  <a:srgbClr val="ffffff"/>
                </a:solidFill>
                <a:latin typeface="SNIWIA+TBUDGoStd-ExBold"/>
                <a:cs typeface="SNIWIA+TBUDGoStd-ExBold"/>
              </a:rPr>
              <a:t>ダウン</a:t>
            </a:r>
          </a:p>
        </p:txBody>
      </p:sp>
      <p:sp>
        <p:nvSpPr>
          <p:cNvPr id="25" name="object 25"/>
          <p:cNvSpPr txBox="1"/>
          <p:nvPr/>
        </p:nvSpPr>
        <p:spPr>
          <a:xfrm>
            <a:off x="773709" y="5133740"/>
            <a:ext cx="558800" cy="382930"/>
          </a:xfrm>
          <a:prstGeom prst="rect">
            <a:avLst/>
          </a:prstGeom>
        </p:spPr>
        <p:txBody>
          <a:bodyPr wrap="square" lIns="0" tIns="0" rIns="0" bIns="0" rtlCol="0" vert="horz">
            <a:spAutoFit/>
          </a:bodyPr>
          <a:lstStyle/>
          <a:p>
            <a:pPr marL="0" marR="0">
              <a:lnSpc>
                <a:spcPts val="2715"/>
              </a:lnSpc>
              <a:spcBef>
                <a:spcPts val="0"/>
              </a:spcBef>
              <a:spcAft>
                <a:spcPts val="0"/>
              </a:spcAft>
            </a:pPr>
            <a:r>
              <a:rPr dirty="0" sz="1600">
                <a:solidFill>
                  <a:srgbClr val="221e1f"/>
                </a:solidFill>
                <a:latin typeface="RTKTHQ+TBUDGoStd-ExBold"/>
                <a:cs typeface="RTKTHQ+TBUDGoStd-ExBold"/>
              </a:rPr>
              <a:t>足裏</a:t>
            </a:r>
          </a:p>
        </p:txBody>
      </p:sp>
      <p:sp>
        <p:nvSpPr>
          <p:cNvPr id="26" name="object 26"/>
          <p:cNvSpPr txBox="1"/>
          <p:nvPr/>
        </p:nvSpPr>
        <p:spPr>
          <a:xfrm>
            <a:off x="771206" y="5444596"/>
            <a:ext cx="1834388" cy="692035"/>
          </a:xfrm>
          <a:prstGeom prst="rect">
            <a:avLst/>
          </a:prstGeom>
        </p:spPr>
        <p:txBody>
          <a:bodyPr wrap="square" lIns="0" tIns="0" rIns="0" bIns="0" rtlCol="0" vert="horz">
            <a:spAutoFit/>
          </a:bodyPr>
          <a:lstStyle/>
          <a:p>
            <a:pPr marL="2794" marR="0">
              <a:lnSpc>
                <a:spcPts val="1750"/>
              </a:lnSpc>
              <a:spcBef>
                <a:spcPts val="0"/>
              </a:spcBef>
              <a:spcAft>
                <a:spcPts val="0"/>
              </a:spcAft>
            </a:pPr>
            <a:r>
              <a:rPr dirty="0" sz="1100">
                <a:solidFill>
                  <a:srgbClr val="221e1f"/>
                </a:solidFill>
                <a:latin typeface="UDHRCB+TBUDGoStd-SuperLight"/>
                <a:cs typeface="UDHRCB+TBUDGoStd-SuperLight"/>
              </a:rPr>
              <a:t>足指を曲げたり、歩行時の</a:t>
            </a:r>
          </a:p>
          <a:p>
            <a:pPr marL="2794" marR="0">
              <a:lnSpc>
                <a:spcPts val="1699"/>
              </a:lnSpc>
              <a:spcBef>
                <a:spcPts val="0"/>
              </a:spcBef>
              <a:spcAft>
                <a:spcPts val="0"/>
              </a:spcAft>
            </a:pPr>
            <a:r>
              <a:rPr dirty="0" sz="1100">
                <a:solidFill>
                  <a:srgbClr val="221e1f"/>
                </a:solidFill>
                <a:latin typeface="UDHRCB+TBUDGoStd-SuperLight"/>
                <a:cs typeface="UDHRCB+TBUDGoStd-SuperLight"/>
              </a:rPr>
              <a:t>負担を分散させてバランス</a:t>
            </a:r>
          </a:p>
          <a:p>
            <a:pPr marL="0" marR="0">
              <a:lnSpc>
                <a:spcPts val="1699"/>
              </a:lnSpc>
              <a:spcBef>
                <a:spcPts val="0"/>
              </a:spcBef>
              <a:spcAft>
                <a:spcPts val="0"/>
              </a:spcAft>
            </a:pPr>
            <a:r>
              <a:rPr dirty="0" sz="1100" spc="-58">
                <a:solidFill>
                  <a:srgbClr val="221e1f"/>
                </a:solidFill>
                <a:latin typeface="UDHRCB+TBUDGoStd-SuperLight"/>
                <a:cs typeface="UDHRCB+TBUDGoStd-SuperLight"/>
              </a:rPr>
              <a:t>を保ったりする筋肉です。</a:t>
            </a:r>
          </a:p>
        </p:txBody>
      </p:sp>
      <p:sp>
        <p:nvSpPr>
          <p:cNvPr id="27" name="object 27"/>
          <p:cNvSpPr txBox="1"/>
          <p:nvPr/>
        </p:nvSpPr>
        <p:spPr>
          <a:xfrm>
            <a:off x="9644206" y="5523157"/>
            <a:ext cx="395478" cy="260362"/>
          </a:xfrm>
          <a:prstGeom prst="rect">
            <a:avLst/>
          </a:prstGeom>
        </p:spPr>
        <p:txBody>
          <a:bodyPr wrap="square" lIns="0" tIns="0" rIns="0" bIns="0" rtlCol="0" vert="horz">
            <a:spAutoFit/>
          </a:bodyPr>
          <a:lstStyle/>
          <a:p>
            <a:pPr marL="0" marR="0">
              <a:lnSpc>
                <a:spcPts val="1750"/>
              </a:lnSpc>
              <a:spcBef>
                <a:spcPts val="0"/>
              </a:spcBef>
              <a:spcAft>
                <a:spcPts val="0"/>
              </a:spcAft>
            </a:pPr>
            <a:r>
              <a:rPr dirty="0" sz="1100" spc="-153">
                <a:solidFill>
                  <a:srgbClr val="221e1f"/>
                </a:solidFill>
                <a:latin typeface="UDHRCB+TBUDGoStd-SuperLight"/>
                <a:cs typeface="UDHRCB+TBUDGoStd-SuperLight"/>
              </a:rPr>
              <a:t>1日</a:t>
            </a:r>
          </a:p>
        </p:txBody>
      </p:sp>
      <p:sp>
        <p:nvSpPr>
          <p:cNvPr id="28" name="object 28"/>
          <p:cNvSpPr txBox="1"/>
          <p:nvPr/>
        </p:nvSpPr>
        <p:spPr>
          <a:xfrm>
            <a:off x="9405935" y="5688702"/>
            <a:ext cx="716788" cy="491286"/>
          </a:xfrm>
          <a:prstGeom prst="rect">
            <a:avLst/>
          </a:prstGeom>
        </p:spPr>
        <p:txBody>
          <a:bodyPr wrap="square" lIns="0" tIns="0" rIns="0" bIns="0" rtlCol="0" vert="horz">
            <a:spAutoFit/>
          </a:bodyPr>
          <a:lstStyle/>
          <a:p>
            <a:pPr marL="0" marR="0">
              <a:lnSpc>
                <a:spcPts val="3568"/>
              </a:lnSpc>
              <a:spcBef>
                <a:spcPts val="0"/>
              </a:spcBef>
              <a:spcAft>
                <a:spcPts val="0"/>
              </a:spcAft>
            </a:pPr>
            <a:r>
              <a:rPr dirty="0" sz="2200" spc="-324">
                <a:solidFill>
                  <a:srgbClr val="221e1f"/>
                </a:solidFill>
                <a:latin typeface="CWBFQR+TBUDGoStd-Regular"/>
                <a:cs typeface="CWBFQR+TBUDGoStd-Regular"/>
              </a:rPr>
              <a:t>1</a:t>
            </a:r>
            <a:r>
              <a:rPr dirty="0" sz="1650" spc="-727">
                <a:solidFill>
                  <a:srgbClr val="221e1f"/>
                </a:solidFill>
                <a:latin typeface="CWBFQR+TBUDGoStd-Regular"/>
                <a:cs typeface="CWBFQR+TBUDGoStd-Regular"/>
              </a:rPr>
              <a:t>～</a:t>
            </a:r>
            <a:r>
              <a:rPr dirty="0" sz="2200">
                <a:solidFill>
                  <a:srgbClr val="221e1f"/>
                </a:solidFill>
                <a:latin typeface="CWBFQR+TBUDGoStd-Regular"/>
                <a:cs typeface="CWBFQR+TBUDGoStd-Regular"/>
              </a:rPr>
              <a:t>2</a:t>
            </a:r>
          </a:p>
        </p:txBody>
      </p:sp>
      <p:sp>
        <p:nvSpPr>
          <p:cNvPr id="29" name="object 29"/>
          <p:cNvSpPr txBox="1"/>
          <p:nvPr/>
        </p:nvSpPr>
        <p:spPr>
          <a:xfrm>
            <a:off x="4814565" y="5717249"/>
            <a:ext cx="3403600" cy="382930"/>
          </a:xfrm>
          <a:prstGeom prst="rect">
            <a:avLst/>
          </a:prstGeom>
        </p:spPr>
        <p:txBody>
          <a:bodyPr wrap="square" lIns="0" tIns="0" rIns="0" bIns="0" rtlCol="0" vert="horz">
            <a:spAutoFit/>
          </a:bodyPr>
          <a:lstStyle/>
          <a:p>
            <a:pPr marL="0" marR="0">
              <a:lnSpc>
                <a:spcPts val="2715"/>
              </a:lnSpc>
              <a:spcBef>
                <a:spcPts val="0"/>
              </a:spcBef>
              <a:spcAft>
                <a:spcPts val="0"/>
              </a:spcAft>
            </a:pPr>
            <a:r>
              <a:rPr dirty="0" sz="1600" spc="-140">
                <a:solidFill>
                  <a:srgbClr val="221e1f"/>
                </a:solidFill>
                <a:latin typeface="RTKTHQ+TBUDGoStd-ExBold"/>
                <a:cs typeface="RTKTHQ+TBUDGoStd-ExBold"/>
              </a:rPr>
              <a:t>■コンディショニング</a:t>
            </a:r>
            <a:r>
              <a:rPr dirty="0" sz="1600" spc="-308">
                <a:solidFill>
                  <a:srgbClr val="221e1f"/>
                </a:solidFill>
                <a:latin typeface="RTKTHQ+TBUDGoStd-ExBold"/>
                <a:cs typeface="RTKTHQ+TBUDGoStd-ExBold"/>
              </a:rPr>
              <a:t> </a:t>
            </a:r>
            <a:r>
              <a:rPr dirty="0" sz="1600">
                <a:solidFill>
                  <a:srgbClr val="221e1f"/>
                </a:solidFill>
                <a:latin typeface="RTKTHQ+TBUDGoStd-ExBold"/>
                <a:cs typeface="RTKTHQ+TBUDGoStd-ExBold"/>
              </a:rPr>
              <a:t>・</a:t>
            </a:r>
            <a:r>
              <a:rPr dirty="0" sz="1600" spc="-352">
                <a:solidFill>
                  <a:srgbClr val="221e1f"/>
                </a:solidFill>
                <a:latin typeface="RTKTHQ+TBUDGoStd-ExBold"/>
                <a:cs typeface="RTKTHQ+TBUDGoStd-ExBold"/>
              </a:rPr>
              <a:t> </a:t>
            </a:r>
            <a:r>
              <a:rPr dirty="0" sz="1600" spc="-68">
                <a:solidFill>
                  <a:srgbClr val="221e1f"/>
                </a:solidFill>
                <a:latin typeface="RTKTHQ+TBUDGoStd-ExBold"/>
                <a:cs typeface="RTKTHQ+TBUDGoStd-ExBold"/>
              </a:rPr>
              <a:t>プログラム</a:t>
            </a:r>
          </a:p>
        </p:txBody>
      </p:sp>
      <p:sp>
        <p:nvSpPr>
          <p:cNvPr id="30" name="object 30"/>
          <p:cNvSpPr txBox="1"/>
          <p:nvPr/>
        </p:nvSpPr>
        <p:spPr>
          <a:xfrm>
            <a:off x="7996892" y="5779326"/>
            <a:ext cx="1422400" cy="248793"/>
          </a:xfrm>
          <a:prstGeom prst="rect">
            <a:avLst/>
          </a:prstGeom>
        </p:spPr>
        <p:txBody>
          <a:bodyPr wrap="square" lIns="0" tIns="0" rIns="0" bIns="0" rtlCol="0" vert="horz">
            <a:spAutoFit/>
          </a:bodyPr>
          <a:lstStyle/>
          <a:p>
            <a:pPr marL="0" marR="0">
              <a:lnSpc>
                <a:spcPts val="1659"/>
              </a:lnSpc>
              <a:spcBef>
                <a:spcPts val="0"/>
              </a:spcBef>
              <a:spcAft>
                <a:spcPts val="0"/>
              </a:spcAft>
            </a:pPr>
            <a:r>
              <a:rPr dirty="0" sz="1000" spc="-52">
                <a:solidFill>
                  <a:srgbClr val="221e1f"/>
                </a:solidFill>
                <a:latin typeface="JNVHJI+TBUDGoStd-Bold"/>
                <a:cs typeface="JNVHJI+TBUDGoStd-Bold"/>
              </a:rPr>
              <a:t>トレーニング度★☆☆</a:t>
            </a:r>
          </a:p>
        </p:txBody>
      </p:sp>
      <p:sp>
        <p:nvSpPr>
          <p:cNvPr id="31" name="object 31"/>
          <p:cNvSpPr txBox="1"/>
          <p:nvPr/>
        </p:nvSpPr>
        <p:spPr>
          <a:xfrm>
            <a:off x="9894366" y="5850182"/>
            <a:ext cx="292100" cy="260362"/>
          </a:xfrm>
          <a:prstGeom prst="rect">
            <a:avLst/>
          </a:prstGeom>
        </p:spPr>
        <p:txBody>
          <a:bodyPr wrap="square" lIns="0" tIns="0" rIns="0" bIns="0" rtlCol="0" vert="horz">
            <a:spAutoFit/>
          </a:bodyPr>
          <a:lstStyle/>
          <a:p>
            <a:pPr marL="0" marR="0">
              <a:lnSpc>
                <a:spcPts val="1750"/>
              </a:lnSpc>
              <a:spcBef>
                <a:spcPts val="0"/>
              </a:spcBef>
              <a:spcAft>
                <a:spcPts val="0"/>
              </a:spcAft>
            </a:pPr>
            <a:r>
              <a:rPr dirty="0" sz="1100">
                <a:solidFill>
                  <a:srgbClr val="221e1f"/>
                </a:solidFill>
                <a:latin typeface="UDHRCB+TBUDGoStd-SuperLight"/>
                <a:cs typeface="UDHRCB+TBUDGoStd-SuperLight"/>
              </a:rPr>
              <a:t>回</a:t>
            </a:r>
          </a:p>
        </p:txBody>
      </p:sp>
      <p:sp>
        <p:nvSpPr>
          <p:cNvPr id="32" name="object 32"/>
          <p:cNvSpPr txBox="1"/>
          <p:nvPr/>
        </p:nvSpPr>
        <p:spPr>
          <a:xfrm>
            <a:off x="2535207" y="6006857"/>
            <a:ext cx="850900" cy="260362"/>
          </a:xfrm>
          <a:prstGeom prst="rect">
            <a:avLst/>
          </a:prstGeom>
        </p:spPr>
        <p:txBody>
          <a:bodyPr wrap="square" lIns="0" tIns="0" rIns="0" bIns="0" rtlCol="0" vert="horz">
            <a:spAutoFit/>
          </a:bodyPr>
          <a:lstStyle/>
          <a:p>
            <a:pPr marL="0" marR="0">
              <a:lnSpc>
                <a:spcPts val="1750"/>
              </a:lnSpc>
              <a:spcBef>
                <a:spcPts val="0"/>
              </a:spcBef>
              <a:spcAft>
                <a:spcPts val="0"/>
              </a:spcAft>
            </a:pPr>
            <a:r>
              <a:rPr dirty="0" sz="1100" spc="-94">
                <a:solidFill>
                  <a:srgbClr val="221e1f"/>
                </a:solidFill>
                <a:latin typeface="UDHRCB+TBUDGoStd-SuperLight"/>
                <a:cs typeface="UDHRCB+TBUDGoStd-SuperLight"/>
              </a:rPr>
              <a:t>ふくらは</a:t>
            </a:r>
            <a:r>
              <a:rPr dirty="0" sz="1100" spc="-297">
                <a:solidFill>
                  <a:srgbClr val="221e1f"/>
                </a:solidFill>
                <a:latin typeface="Times New Roman"/>
                <a:cs typeface="Times New Roman"/>
              </a:rPr>
              <a:t> </a:t>
            </a:r>
            <a:r>
              <a:rPr dirty="0" sz="1100">
                <a:solidFill>
                  <a:srgbClr val="221e1f"/>
                </a:solidFill>
                <a:latin typeface="UDHRCB+TBUDGoStd-SuperLight"/>
                <a:cs typeface="UDHRCB+TBUDGoStd-SuperLight"/>
              </a:rPr>
              <a:t>ぎ</a:t>
            </a:r>
          </a:p>
        </p:txBody>
      </p:sp>
      <p:sp>
        <p:nvSpPr>
          <p:cNvPr id="33" name="object 33"/>
          <p:cNvSpPr txBox="1"/>
          <p:nvPr/>
        </p:nvSpPr>
        <p:spPr>
          <a:xfrm>
            <a:off x="4816800" y="6028107"/>
            <a:ext cx="4829556" cy="260362"/>
          </a:xfrm>
          <a:prstGeom prst="rect">
            <a:avLst/>
          </a:prstGeom>
        </p:spPr>
        <p:txBody>
          <a:bodyPr wrap="square" lIns="0" tIns="0" rIns="0" bIns="0" rtlCol="0" vert="horz">
            <a:spAutoFit/>
          </a:bodyPr>
          <a:lstStyle/>
          <a:p>
            <a:pPr marL="0" marR="0">
              <a:lnSpc>
                <a:spcPts val="1750"/>
              </a:lnSpc>
              <a:spcBef>
                <a:spcPts val="0"/>
              </a:spcBef>
              <a:spcAft>
                <a:spcPts val="0"/>
              </a:spcAft>
            </a:pPr>
            <a:r>
              <a:rPr dirty="0" sz="1100">
                <a:solidFill>
                  <a:srgbClr val="221e1f"/>
                </a:solidFill>
                <a:latin typeface="UDHRCB+TBUDGoStd-SuperLight"/>
                <a:cs typeface="UDHRCB+TBUDGoStd-SuperLight"/>
              </a:rPr>
              <a:t>総時間は</a:t>
            </a:r>
            <a:r>
              <a:rPr dirty="0" sz="1100" spc="-148">
                <a:solidFill>
                  <a:srgbClr val="221e1f"/>
                </a:solidFill>
                <a:latin typeface="Times New Roman"/>
                <a:cs typeface="Times New Roman"/>
              </a:rPr>
              <a:t> </a:t>
            </a:r>
            <a:r>
              <a:rPr dirty="0" sz="1100">
                <a:solidFill>
                  <a:srgbClr val="221e1f"/>
                </a:solidFill>
                <a:latin typeface="UDHRCB+TBUDGoStd-SuperLight"/>
                <a:cs typeface="UDHRCB+TBUDGoStd-SuperLight"/>
              </a:rPr>
              <a:t>12</a:t>
            </a:r>
            <a:r>
              <a:rPr dirty="0" sz="1100" spc="-137">
                <a:solidFill>
                  <a:srgbClr val="221e1f"/>
                </a:solidFill>
                <a:latin typeface="Times New Roman"/>
                <a:cs typeface="Times New Roman"/>
              </a:rPr>
              <a:t> </a:t>
            </a:r>
            <a:r>
              <a:rPr dirty="0" sz="1100" spc="-104">
                <a:solidFill>
                  <a:srgbClr val="221e1f"/>
                </a:solidFill>
                <a:latin typeface="UDHRCB+TBUDGoStd-SuperLight"/>
                <a:cs typeface="UDHRCB+TBUDGoStd-SuperLight"/>
              </a:rPr>
              <a:t>分。コンディションを整え、トレーニングをサポートします。</a:t>
            </a:r>
          </a:p>
        </p:txBody>
      </p:sp>
      <p:sp>
        <p:nvSpPr>
          <p:cNvPr id="34" name="object 34"/>
          <p:cNvSpPr txBox="1"/>
          <p:nvPr/>
        </p:nvSpPr>
        <p:spPr>
          <a:xfrm>
            <a:off x="2447894" y="6633971"/>
            <a:ext cx="431800" cy="260362"/>
          </a:xfrm>
          <a:prstGeom prst="rect">
            <a:avLst/>
          </a:prstGeom>
        </p:spPr>
        <p:txBody>
          <a:bodyPr wrap="square" lIns="0" tIns="0" rIns="0" bIns="0" rtlCol="0" vert="horz">
            <a:spAutoFit/>
          </a:bodyPr>
          <a:lstStyle/>
          <a:p>
            <a:pPr marL="0" marR="0">
              <a:lnSpc>
                <a:spcPts val="1750"/>
              </a:lnSpc>
              <a:spcBef>
                <a:spcPts val="0"/>
              </a:spcBef>
              <a:spcAft>
                <a:spcPts val="0"/>
              </a:spcAft>
            </a:pPr>
            <a:r>
              <a:rPr dirty="0" sz="1100">
                <a:solidFill>
                  <a:srgbClr val="221e1f"/>
                </a:solidFill>
                <a:latin typeface="UDHRCB+TBUDGoStd-SuperLight"/>
                <a:cs typeface="UDHRCB+TBUDGoStd-SuperLight"/>
              </a:rPr>
              <a:t>足裏</a:t>
            </a:r>
          </a:p>
        </p:txBody>
      </p:sp>
      <p:sp>
        <p:nvSpPr>
          <p:cNvPr id="35" name="object 35"/>
          <p:cNvSpPr txBox="1"/>
          <p:nvPr/>
        </p:nvSpPr>
        <p:spPr>
          <a:xfrm>
            <a:off x="4679999" y="6739876"/>
            <a:ext cx="3996944" cy="264693"/>
          </a:xfrm>
          <a:prstGeom prst="rect">
            <a:avLst/>
          </a:prstGeom>
        </p:spPr>
        <p:txBody>
          <a:bodyPr wrap="square" lIns="0" tIns="0" rIns="0" bIns="0" rtlCol="0" vert="horz">
            <a:spAutoFit/>
          </a:bodyPr>
          <a:lstStyle/>
          <a:p>
            <a:pPr marL="0" marR="0">
              <a:lnSpc>
                <a:spcPts val="1784"/>
              </a:lnSpc>
              <a:spcBef>
                <a:spcPts val="0"/>
              </a:spcBef>
              <a:spcAft>
                <a:spcPts val="0"/>
              </a:spcAft>
            </a:pPr>
            <a:r>
              <a:rPr dirty="0" sz="1100" spc="-99">
                <a:solidFill>
                  <a:srgbClr val="221e1f"/>
                </a:solidFill>
                <a:latin typeface="CWBFQR+TBUDGoStd-Regular"/>
                <a:cs typeface="CWBFQR+TBUDGoStd-Regular"/>
              </a:rPr>
              <a:t>各プログラムについて、詳しくは</a:t>
            </a:r>
            <a:r>
              <a:rPr dirty="0" sz="1100" spc="-275">
                <a:solidFill>
                  <a:srgbClr val="221e1f"/>
                </a:solidFill>
                <a:latin typeface="CWBFQR+TBUDGoStd-Regular"/>
                <a:cs typeface="CWBFQR+TBUDGoStd-Regular"/>
              </a:rPr>
              <a:t> </a:t>
            </a:r>
            <a:r>
              <a:rPr dirty="0" sz="1100" spc="-27">
                <a:solidFill>
                  <a:srgbClr val="221e1f"/>
                </a:solidFill>
                <a:latin typeface="CWBFQR+TBUDGoStd-Regular"/>
                <a:cs typeface="CWBFQR+TBUDGoStd-Regular"/>
              </a:rPr>
              <a:t>20</a:t>
            </a:r>
            <a:r>
              <a:rPr dirty="0" sz="1100" spc="-295">
                <a:solidFill>
                  <a:srgbClr val="221e1f"/>
                </a:solidFill>
                <a:latin typeface="CWBFQR+TBUDGoStd-Regular"/>
                <a:cs typeface="CWBFQR+TBUDGoStd-Regular"/>
              </a:rPr>
              <a:t> </a:t>
            </a:r>
            <a:r>
              <a:rPr dirty="0" sz="1100" spc="-55">
                <a:solidFill>
                  <a:srgbClr val="221e1f"/>
                </a:solidFill>
                <a:latin typeface="CWBFQR+TBUDGoStd-Regular"/>
                <a:cs typeface="CWBFQR+TBUDGoStd-Regular"/>
              </a:rPr>
              <a:t>ページをご覧ください。</a:t>
            </a:r>
          </a:p>
        </p:txBody>
      </p:sp>
      <p:sp>
        <p:nvSpPr>
          <p:cNvPr id="36" name="object 36"/>
          <p:cNvSpPr txBox="1"/>
          <p:nvPr/>
        </p:nvSpPr>
        <p:spPr>
          <a:xfrm>
            <a:off x="8700001" y="6739457"/>
            <a:ext cx="1968500" cy="260362"/>
          </a:xfrm>
          <a:prstGeom prst="rect">
            <a:avLst/>
          </a:prstGeom>
        </p:spPr>
        <p:txBody>
          <a:bodyPr wrap="square" lIns="0" tIns="0" rIns="0" bIns="0" rtlCol="0" vert="horz">
            <a:spAutoFit/>
          </a:bodyPr>
          <a:lstStyle/>
          <a:p>
            <a:pPr marL="0" marR="0">
              <a:lnSpc>
                <a:spcPts val="1750"/>
              </a:lnSpc>
              <a:spcBef>
                <a:spcPts val="0"/>
              </a:spcBef>
              <a:spcAft>
                <a:spcPts val="0"/>
              </a:spcAft>
            </a:pPr>
            <a:r>
              <a:rPr dirty="0" sz="1100" spc="-125">
                <a:solidFill>
                  <a:srgbClr val="221e1f"/>
                </a:solidFill>
                <a:latin typeface="UDHRCB+TBUDGoStd-SuperLight"/>
                <a:cs typeface="UDHRCB+TBUDGoStd-SuperLight"/>
              </a:rPr>
              <a:t>※イラストはイメージ</a:t>
            </a:r>
            <a:r>
              <a:rPr dirty="0" sz="1100" spc="-319">
                <a:solidFill>
                  <a:srgbClr val="221e1f"/>
                </a:solidFill>
                <a:latin typeface="Times New Roman"/>
                <a:cs typeface="Times New Roman"/>
              </a:rPr>
              <a:t> </a:t>
            </a:r>
            <a:r>
              <a:rPr dirty="0" sz="1100">
                <a:solidFill>
                  <a:srgbClr val="221e1f"/>
                </a:solidFill>
                <a:latin typeface="UDHRCB+TBUDGoStd-SuperLight"/>
                <a:cs typeface="UDHRCB+TBUDGoStd-SuperLight"/>
              </a:rPr>
              <a:t>で</a:t>
            </a:r>
            <a:r>
              <a:rPr dirty="0" sz="1100" spc="-308">
                <a:solidFill>
                  <a:srgbClr val="221e1f"/>
                </a:solidFill>
                <a:latin typeface="Times New Roman"/>
                <a:cs typeface="Times New Roman"/>
              </a:rPr>
              <a:t> </a:t>
            </a:r>
            <a:r>
              <a:rPr dirty="0" sz="1100">
                <a:solidFill>
                  <a:srgbClr val="221e1f"/>
                </a:solidFill>
                <a:latin typeface="UDHRCB+TBUDGoStd-SuperLight"/>
                <a:cs typeface="UDHRCB+TBUDGoStd-SuperLight"/>
              </a:rPr>
              <a:t>す</a:t>
            </a:r>
            <a:r>
              <a:rPr dirty="0" sz="1100" spc="-319">
                <a:solidFill>
                  <a:srgbClr val="221e1f"/>
                </a:solidFill>
                <a:latin typeface="Times New Roman"/>
                <a:cs typeface="Times New Roman"/>
              </a:rPr>
              <a:t> </a:t>
            </a:r>
            <a:r>
              <a:rPr dirty="0" sz="1100">
                <a:solidFill>
                  <a:srgbClr val="221e1f"/>
                </a:solidFill>
                <a:latin typeface="UDHRCB+TBUDGoStd-SuperLight"/>
                <a:cs typeface="UDHRCB+TBUDGoStd-SuperLight"/>
              </a:rPr>
              <a:t>。</a:t>
            </a:r>
          </a:p>
        </p:txBody>
      </p:sp>
      <p:sp>
        <p:nvSpPr>
          <p:cNvPr id="37" name="object 37"/>
          <p:cNvSpPr txBox="1"/>
          <p:nvPr/>
        </p:nvSpPr>
        <p:spPr>
          <a:xfrm>
            <a:off x="318648" y="7029065"/>
            <a:ext cx="301751" cy="354139"/>
          </a:xfrm>
          <a:prstGeom prst="rect">
            <a:avLst/>
          </a:prstGeom>
        </p:spPr>
        <p:txBody>
          <a:bodyPr wrap="square" lIns="0" tIns="0" rIns="0" bIns="0" rtlCol="0" vert="horz">
            <a:spAutoFit/>
          </a:bodyPr>
          <a:lstStyle/>
          <a:p>
            <a:pPr marL="0" marR="0">
              <a:lnSpc>
                <a:spcPts val="2488"/>
              </a:lnSpc>
              <a:spcBef>
                <a:spcPts val="0"/>
              </a:spcBef>
              <a:spcAft>
                <a:spcPts val="0"/>
              </a:spcAft>
            </a:pPr>
            <a:r>
              <a:rPr dirty="0" sz="1500">
                <a:solidFill>
                  <a:srgbClr val="221e1f"/>
                </a:solidFill>
                <a:latin typeface="JNVHJI+TBUDGoStd-Bold"/>
                <a:cs typeface="JNVHJI+TBUDGoStd-Bold"/>
              </a:rPr>
              <a:t>2</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showMasterSp="0">
  <p:cSld>
    <p:spTree>
      <p:nvGrpSpPr>
        <p:cNvPr id="1" name=""/>
        <p:cNvGrpSpPr/>
        <p:nvPr/>
      </p:nvGrpSpPr>
      <p:grpSpPr>
        <a:xfrm>
          <a:off x="0" y="0"/>
          <a:ext cx="0" cy="0"/>
          <a:chOff x="0" y="0"/>
          <a:chExt cx="0" cy="0"/>
        </a:xfrm>
      </p:grpSpPr>
      <p:sp>
        <p:nvSpPr>
          <p:cNvPr id="1" name="object 1"/>
          <p:cNvSpPr/>
          <p:nvPr/>
        </p:nvSpPr>
        <p:spPr>
          <a:xfrm>
            <a:off x="5694197" y="3914737"/>
            <a:ext cx="4479239" cy="374192"/>
          </a:xfrm>
          <a:prstGeom prst="rect">
            <a:avLst/>
          </a:prstGeom>
          <a:blipFill>
            <a:blip cstate="print" r:embed="rId2"/>
            <a:stretch>
              <a:fillRect/>
            </a:stretch>
          </a:blipFill>
        </p:spPr>
        <p:txBody>
          <a:bodyPr wrap="square" lIns="0" tIns="0" rIns="0" bIns="0" rtlCol="0">
            <a:spAutoFit/>
          </a:bodyPr>
          <a:lstStyle/>
          <a:p/>
        </p:txBody>
      </p:sp>
      <p:sp>
        <p:nvSpPr>
          <p:cNvPr id="2" name="object 2"/>
          <p:cNvSpPr/>
          <p:nvPr/>
        </p:nvSpPr>
        <p:spPr>
          <a:xfrm>
            <a:off x="5694184" y="2634044"/>
            <a:ext cx="4479252" cy="969910"/>
          </a:xfrm>
          <a:prstGeom prst="rect">
            <a:avLst/>
          </a:prstGeom>
          <a:blipFill>
            <a:blip cstate="print" r:embed="rId3"/>
            <a:stretch>
              <a:fillRect/>
            </a:stretch>
          </a:blipFill>
        </p:spPr>
        <p:txBody>
          <a:bodyPr wrap="square" lIns="0" tIns="0" rIns="0" bIns="0" rtlCol="0">
            <a:spAutoFit/>
          </a:bodyPr>
          <a:lstStyle/>
          <a:p/>
        </p:txBody>
      </p:sp>
      <p:sp>
        <p:nvSpPr>
          <p:cNvPr id="3" name="object 3"/>
          <p:cNvSpPr/>
          <p:nvPr/>
        </p:nvSpPr>
        <p:spPr>
          <a:xfrm>
            <a:off x="0" y="0"/>
            <a:ext cx="12700" cy="12700"/>
          </a:xfrm>
          <a:prstGeom prst="rect">
            <a:avLst/>
          </a:prstGeom>
          <a:blipFill>
            <a:blip cstate="print" r:embed="rId4"/>
            <a:stretch>
              <a:fillRect/>
            </a:stretch>
          </a:blipFill>
        </p:spPr>
        <p:txBody>
          <a:bodyPr wrap="square" lIns="0" tIns="0" rIns="0" bIns="0" rtlCol="0">
            <a:spAutoFit/>
          </a:bodyPr>
          <a:lstStyle/>
          <a:p/>
        </p:txBody>
      </p:sp>
      <p:sp>
        <p:nvSpPr>
          <p:cNvPr id="4" name="object 4"/>
          <p:cNvSpPr/>
          <p:nvPr/>
        </p:nvSpPr>
        <p:spPr>
          <a:xfrm>
            <a:off x="5694197" y="4599262"/>
            <a:ext cx="4479239" cy="575157"/>
          </a:xfrm>
          <a:prstGeom prst="rect">
            <a:avLst/>
          </a:prstGeom>
          <a:blipFill>
            <a:blip cstate="print" r:embed="rId5"/>
            <a:stretch>
              <a:fillRect/>
            </a:stretch>
          </a:blipFill>
        </p:spPr>
        <p:txBody>
          <a:bodyPr wrap="square" lIns="0" tIns="0" rIns="0" bIns="0" rtlCol="0">
            <a:spAutoFit/>
          </a:bodyPr>
          <a:lstStyle/>
          <a:p/>
        </p:txBody>
      </p:sp>
      <p:sp>
        <p:nvSpPr>
          <p:cNvPr id="5" name="object 5"/>
          <p:cNvSpPr/>
          <p:nvPr/>
        </p:nvSpPr>
        <p:spPr>
          <a:xfrm>
            <a:off x="5694197" y="5209133"/>
            <a:ext cx="4479239" cy="379348"/>
          </a:xfrm>
          <a:prstGeom prst="rect">
            <a:avLst/>
          </a:prstGeom>
          <a:blipFill>
            <a:blip cstate="print" r:embed="rId6"/>
            <a:stretch>
              <a:fillRect/>
            </a:stretch>
          </a:blipFill>
        </p:spPr>
        <p:txBody>
          <a:bodyPr wrap="square" lIns="0" tIns="0" rIns="0" bIns="0" rtlCol="0">
            <a:spAutoFit/>
          </a:bodyPr>
          <a:lstStyle/>
          <a:p/>
        </p:txBody>
      </p:sp>
      <p:sp>
        <p:nvSpPr>
          <p:cNvPr id="6" name="object 6"/>
          <p:cNvSpPr/>
          <p:nvPr/>
        </p:nvSpPr>
        <p:spPr>
          <a:xfrm>
            <a:off x="576008" y="5162791"/>
            <a:ext cx="4485526" cy="379869"/>
          </a:xfrm>
          <a:prstGeom prst="rect">
            <a:avLst/>
          </a:prstGeom>
          <a:blipFill>
            <a:blip cstate="print" r:embed="rId7"/>
            <a:stretch>
              <a:fillRect/>
            </a:stretch>
          </a:blipFill>
        </p:spPr>
        <p:txBody>
          <a:bodyPr wrap="square" lIns="0" tIns="0" rIns="0" bIns="0" rtlCol="0">
            <a:spAutoFit/>
          </a:bodyPr>
          <a:lstStyle/>
          <a:p/>
        </p:txBody>
      </p:sp>
      <p:sp>
        <p:nvSpPr>
          <p:cNvPr id="7" name="object 7"/>
          <p:cNvSpPr/>
          <p:nvPr/>
        </p:nvSpPr>
        <p:spPr>
          <a:xfrm>
            <a:off x="575983" y="2648492"/>
            <a:ext cx="4485547" cy="2479517"/>
          </a:xfrm>
          <a:prstGeom prst="rect">
            <a:avLst/>
          </a:prstGeom>
          <a:blipFill>
            <a:blip cstate="print" r:embed="rId8"/>
            <a:stretch>
              <a:fillRect/>
            </a:stretch>
          </a:blipFill>
        </p:spPr>
        <p:txBody>
          <a:bodyPr wrap="square" lIns="0" tIns="0" rIns="0" bIns="0" rtlCol="0">
            <a:spAutoFit/>
          </a:bodyPr>
          <a:lstStyle/>
          <a:p/>
        </p:txBody>
      </p:sp>
      <p:sp>
        <p:nvSpPr>
          <p:cNvPr id="8" name="object 8"/>
          <p:cNvSpPr/>
          <p:nvPr/>
        </p:nvSpPr>
        <p:spPr>
          <a:xfrm>
            <a:off x="0" y="824509"/>
            <a:ext cx="10680700" cy="178193"/>
          </a:xfrm>
          <a:prstGeom prst="rect">
            <a:avLst/>
          </a:prstGeom>
          <a:blipFill>
            <a:blip cstate="print" r:embed="rId9"/>
            <a:stretch>
              <a:fillRect/>
            </a:stretch>
          </a:blipFill>
        </p:spPr>
        <p:txBody>
          <a:bodyPr wrap="square" lIns="0" tIns="0" rIns="0" bIns="0" rtlCol="0">
            <a:spAutoFit/>
          </a:bodyPr>
          <a:lstStyle/>
          <a:p/>
        </p:txBody>
      </p:sp>
      <p:sp>
        <p:nvSpPr>
          <p:cNvPr id="10" name="object 10"/>
          <p:cNvSpPr txBox="1"/>
          <p:nvPr/>
        </p:nvSpPr>
        <p:spPr>
          <a:xfrm>
            <a:off x="540000" y="411304"/>
            <a:ext cx="3378200" cy="676681"/>
          </a:xfrm>
          <a:prstGeom prst="rect">
            <a:avLst/>
          </a:prstGeom>
        </p:spPr>
        <p:txBody>
          <a:bodyPr wrap="square" lIns="0" tIns="0" rIns="0" bIns="0" rtlCol="0" vert="horz">
            <a:spAutoFit/>
          </a:bodyPr>
          <a:lstStyle/>
          <a:p>
            <a:pPr marL="0" marR="0">
              <a:lnSpc>
                <a:spcPts val="5028"/>
              </a:lnSpc>
              <a:spcBef>
                <a:spcPts val="0"/>
              </a:spcBef>
              <a:spcAft>
                <a:spcPts val="0"/>
              </a:spcAft>
            </a:pPr>
            <a:r>
              <a:rPr dirty="0" sz="3100">
                <a:solidFill>
                  <a:srgbClr val="221e1f"/>
                </a:solidFill>
                <a:latin typeface="CWBFQR+TBUDGoStd-Regular"/>
                <a:cs typeface="CWBFQR+TBUDGoStd-Regular"/>
              </a:rPr>
              <a:t>使用する</a:t>
            </a:r>
            <a:r>
              <a:rPr dirty="0" sz="2600">
                <a:solidFill>
                  <a:srgbClr val="221e1f"/>
                </a:solidFill>
                <a:latin typeface="CWBFQR+TBUDGoStd-Regular"/>
                <a:cs typeface="CWBFQR+TBUDGoStd-Regular"/>
              </a:rPr>
              <a:t>（つづき）</a:t>
            </a:r>
          </a:p>
        </p:txBody>
      </p:sp>
      <p:sp>
        <p:nvSpPr>
          <p:cNvPr id="11" name="object 11"/>
          <p:cNvSpPr txBox="1"/>
          <p:nvPr/>
        </p:nvSpPr>
        <p:spPr>
          <a:xfrm>
            <a:off x="535430" y="1290177"/>
            <a:ext cx="3352800" cy="417347"/>
          </a:xfrm>
          <a:prstGeom prst="rect">
            <a:avLst/>
          </a:prstGeom>
        </p:spPr>
        <p:txBody>
          <a:bodyPr wrap="square" lIns="0" tIns="0" rIns="0" bIns="0" rtlCol="0" vert="horz">
            <a:spAutoFit/>
          </a:bodyPr>
          <a:lstStyle/>
          <a:p>
            <a:pPr marL="0" marR="0">
              <a:lnSpc>
                <a:spcPts val="2986"/>
              </a:lnSpc>
              <a:spcBef>
                <a:spcPts val="0"/>
              </a:spcBef>
              <a:spcAft>
                <a:spcPts val="0"/>
              </a:spcAft>
            </a:pPr>
            <a:r>
              <a:rPr dirty="0" sz="1800" spc="-58">
                <a:solidFill>
                  <a:srgbClr val="221e1f"/>
                </a:solidFill>
                <a:latin typeface="JNVHJI+TBUDGoStd-Bold"/>
                <a:cs typeface="JNVHJI+TBUDGoStd-Bold"/>
              </a:rPr>
              <a:t>プログラム</a:t>
            </a:r>
            <a:r>
              <a:rPr dirty="0" sz="1800" spc="-342">
                <a:solidFill>
                  <a:srgbClr val="221e1f"/>
                </a:solidFill>
                <a:latin typeface="Times New Roman"/>
                <a:cs typeface="Times New Roman"/>
              </a:rPr>
              <a:t> </a:t>
            </a:r>
            <a:r>
              <a:rPr dirty="0" sz="1800">
                <a:solidFill>
                  <a:srgbClr val="221e1f"/>
                </a:solidFill>
                <a:latin typeface="JNVHJI+TBUDGoStd-Bold"/>
                <a:cs typeface="JNVHJI+TBUDGoStd-Bold"/>
              </a:rPr>
              <a:t>・</a:t>
            </a:r>
            <a:r>
              <a:rPr dirty="0" sz="1800" spc="-324">
                <a:solidFill>
                  <a:srgbClr val="221e1f"/>
                </a:solidFill>
                <a:latin typeface="Times New Roman"/>
                <a:cs typeface="Times New Roman"/>
              </a:rPr>
              <a:t> </a:t>
            </a:r>
            <a:r>
              <a:rPr dirty="0" sz="1800" spc="-70">
                <a:solidFill>
                  <a:srgbClr val="221e1f"/>
                </a:solidFill>
                <a:latin typeface="JNVHJI+TBUDGoStd-Bold"/>
                <a:cs typeface="JNVHJI+TBUDGoStd-Bold"/>
              </a:rPr>
              <a:t>メニューについて</a:t>
            </a:r>
          </a:p>
        </p:txBody>
      </p:sp>
      <p:sp>
        <p:nvSpPr>
          <p:cNvPr id="12" name="object 12"/>
          <p:cNvSpPr txBox="1"/>
          <p:nvPr/>
        </p:nvSpPr>
        <p:spPr>
          <a:xfrm>
            <a:off x="540002" y="1643822"/>
            <a:ext cx="4724400" cy="401802"/>
          </a:xfrm>
          <a:prstGeom prst="rect">
            <a:avLst/>
          </a:prstGeom>
        </p:spPr>
        <p:txBody>
          <a:bodyPr wrap="square" lIns="0" tIns="0" rIns="0" bIns="0" rtlCol="0" vert="horz">
            <a:spAutoFit/>
          </a:bodyPr>
          <a:lstStyle/>
          <a:p>
            <a:pPr marL="0" marR="0">
              <a:lnSpc>
                <a:spcPts val="2863"/>
              </a:lnSpc>
              <a:spcBef>
                <a:spcPts val="0"/>
              </a:spcBef>
              <a:spcAft>
                <a:spcPts val="0"/>
              </a:spcAft>
            </a:pPr>
            <a:r>
              <a:rPr dirty="0" sz="1800" spc="-21">
                <a:solidFill>
                  <a:srgbClr val="221e1f"/>
                </a:solidFill>
                <a:latin typeface="UDHRCB+TBUDGoStd-SuperLight"/>
                <a:cs typeface="UDHRCB+TBUDGoStd-SuperLight"/>
              </a:rPr>
              <a:t>筋肉に効率よくアプローチするため、刺激が</a:t>
            </a:r>
          </a:p>
        </p:txBody>
      </p:sp>
      <p:sp>
        <p:nvSpPr>
          <p:cNvPr id="13" name="object 13"/>
          <p:cNvSpPr txBox="1"/>
          <p:nvPr/>
        </p:nvSpPr>
        <p:spPr>
          <a:xfrm>
            <a:off x="540002" y="1923171"/>
            <a:ext cx="2895600" cy="401802"/>
          </a:xfrm>
          <a:prstGeom prst="rect">
            <a:avLst/>
          </a:prstGeom>
        </p:spPr>
        <p:txBody>
          <a:bodyPr wrap="square" lIns="0" tIns="0" rIns="0" bIns="0" rtlCol="0" vert="horz">
            <a:spAutoFit/>
          </a:bodyPr>
          <a:lstStyle/>
          <a:p>
            <a:pPr marL="0" marR="0">
              <a:lnSpc>
                <a:spcPts val="2863"/>
              </a:lnSpc>
              <a:spcBef>
                <a:spcPts val="0"/>
              </a:spcBef>
              <a:spcAft>
                <a:spcPts val="0"/>
              </a:spcAft>
            </a:pPr>
            <a:r>
              <a:rPr dirty="0" sz="1800">
                <a:solidFill>
                  <a:srgbClr val="221e1f"/>
                </a:solidFill>
                <a:latin typeface="UDHRCB+TBUDGoStd-SuperLight"/>
                <a:cs typeface="UDHRCB+TBUDGoStd-SuperLight"/>
              </a:rPr>
              <a:t>自</a:t>
            </a:r>
            <a:r>
              <a:rPr dirty="0" sz="1800" spc="-450">
                <a:solidFill>
                  <a:srgbClr val="221e1f"/>
                </a:solidFill>
                <a:latin typeface="Times New Roman"/>
                <a:cs typeface="Times New Roman"/>
              </a:rPr>
              <a:t> </a:t>
            </a:r>
            <a:r>
              <a:rPr dirty="0" sz="1800">
                <a:solidFill>
                  <a:srgbClr val="221e1f"/>
                </a:solidFill>
                <a:latin typeface="UDHRCB+TBUDGoStd-SuperLight"/>
                <a:cs typeface="UDHRCB+TBUDGoStd-SuperLight"/>
              </a:rPr>
              <a:t>動</a:t>
            </a:r>
            <a:r>
              <a:rPr dirty="0" sz="1800" spc="-450">
                <a:solidFill>
                  <a:srgbClr val="221e1f"/>
                </a:solidFill>
                <a:latin typeface="Times New Roman"/>
                <a:cs typeface="Times New Roman"/>
              </a:rPr>
              <a:t> </a:t>
            </a:r>
            <a:r>
              <a:rPr dirty="0" sz="1800" spc="-94">
                <a:solidFill>
                  <a:srgbClr val="221e1f"/>
                </a:solidFill>
                <a:latin typeface="UDHRCB+TBUDGoStd-SuperLight"/>
                <a:cs typeface="UDHRCB+TBUDGoStd-SuperLight"/>
              </a:rPr>
              <a:t>的に切り替わります。</a:t>
            </a:r>
          </a:p>
        </p:txBody>
      </p:sp>
      <p:sp>
        <p:nvSpPr>
          <p:cNvPr id="14" name="object 14"/>
          <p:cNvSpPr txBox="1"/>
          <p:nvPr/>
        </p:nvSpPr>
        <p:spPr>
          <a:xfrm>
            <a:off x="540000" y="2334980"/>
            <a:ext cx="3142488" cy="280568"/>
          </a:xfrm>
          <a:prstGeom prst="rect">
            <a:avLst/>
          </a:prstGeom>
        </p:spPr>
        <p:txBody>
          <a:bodyPr wrap="square" lIns="0" tIns="0" rIns="0" bIns="0" rtlCol="0" vert="horz">
            <a:spAutoFit/>
          </a:bodyPr>
          <a:lstStyle/>
          <a:p>
            <a:pPr marL="0" marR="0">
              <a:lnSpc>
                <a:spcPts val="1909"/>
              </a:lnSpc>
              <a:spcBef>
                <a:spcPts val="0"/>
              </a:spcBef>
              <a:spcAft>
                <a:spcPts val="0"/>
              </a:spcAft>
            </a:pPr>
            <a:r>
              <a:rPr dirty="0" sz="1200" spc="-133">
                <a:solidFill>
                  <a:srgbClr val="221e1f"/>
                </a:solidFill>
                <a:latin typeface="UDHRCB+TBUDGoStd-SuperLight"/>
                <a:cs typeface="UDHRCB+TBUDGoStd-SuperLight"/>
              </a:rPr>
              <a:t>•.トレーニング</a:t>
            </a:r>
            <a:r>
              <a:rPr dirty="0" sz="1200" spc="-180">
                <a:solidFill>
                  <a:srgbClr val="221e1f"/>
                </a:solidFill>
                <a:latin typeface="Times New Roman"/>
                <a:cs typeface="Times New Roman"/>
              </a:rPr>
              <a:t> </a:t>
            </a:r>
            <a:r>
              <a:rPr dirty="0" sz="1200">
                <a:solidFill>
                  <a:srgbClr val="221e1f"/>
                </a:solidFill>
                <a:latin typeface="UDHRCB+TBUDGoStd-SuperLight"/>
                <a:cs typeface="UDHRCB+TBUDGoStd-SuperLight"/>
              </a:rPr>
              <a:t>・</a:t>
            </a:r>
            <a:r>
              <a:rPr dirty="0" sz="1200" spc="-216">
                <a:solidFill>
                  <a:srgbClr val="221e1f"/>
                </a:solidFill>
                <a:latin typeface="Times New Roman"/>
                <a:cs typeface="Times New Roman"/>
              </a:rPr>
              <a:t> </a:t>
            </a:r>
            <a:r>
              <a:rPr dirty="0" sz="1200" spc="-111">
                <a:solidFill>
                  <a:srgbClr val="221e1f"/>
                </a:solidFill>
                <a:latin typeface="UDHRCB+TBUDGoStd-SuperLight"/>
                <a:cs typeface="UDHRCB+TBUDGoStd-SuperLight"/>
              </a:rPr>
              <a:t>プログラム（約</a:t>
            </a:r>
            <a:r>
              <a:rPr dirty="0" sz="1200" spc="-150">
                <a:solidFill>
                  <a:srgbClr val="221e1f"/>
                </a:solidFill>
                <a:latin typeface="Times New Roman"/>
                <a:cs typeface="Times New Roman"/>
              </a:rPr>
              <a:t> </a:t>
            </a:r>
            <a:r>
              <a:rPr dirty="0" sz="1200">
                <a:solidFill>
                  <a:srgbClr val="221e1f"/>
                </a:solidFill>
                <a:latin typeface="UDHRCB+TBUDGoStd-SuperLight"/>
                <a:cs typeface="UDHRCB+TBUDGoStd-SuperLight"/>
              </a:rPr>
              <a:t>15</a:t>
            </a:r>
            <a:r>
              <a:rPr dirty="0" sz="1200" spc="-150">
                <a:solidFill>
                  <a:srgbClr val="221e1f"/>
                </a:solidFill>
                <a:latin typeface="Times New Roman"/>
                <a:cs typeface="Times New Roman"/>
              </a:rPr>
              <a:t> </a:t>
            </a:r>
            <a:r>
              <a:rPr dirty="0" sz="1200" spc="-96">
                <a:solidFill>
                  <a:srgbClr val="221e1f"/>
                </a:solidFill>
                <a:latin typeface="UDHRCB+TBUDGoStd-SuperLight"/>
                <a:cs typeface="UDHRCB+TBUDGoStd-SuperLight"/>
              </a:rPr>
              <a:t>分間）.</a:t>
            </a:r>
          </a:p>
        </p:txBody>
      </p:sp>
      <p:sp>
        <p:nvSpPr>
          <p:cNvPr id="15" name="object 15"/>
          <p:cNvSpPr txBox="1"/>
          <p:nvPr/>
        </p:nvSpPr>
        <p:spPr>
          <a:xfrm>
            <a:off x="5562000" y="2320580"/>
            <a:ext cx="4869688" cy="280568"/>
          </a:xfrm>
          <a:prstGeom prst="rect">
            <a:avLst/>
          </a:prstGeom>
        </p:spPr>
        <p:txBody>
          <a:bodyPr wrap="square" lIns="0" tIns="0" rIns="0" bIns="0" rtlCol="0" vert="horz">
            <a:spAutoFit/>
          </a:bodyPr>
          <a:lstStyle/>
          <a:p>
            <a:pPr marL="0" marR="0">
              <a:lnSpc>
                <a:spcPts val="1909"/>
              </a:lnSpc>
              <a:spcBef>
                <a:spcPts val="0"/>
              </a:spcBef>
              <a:spcAft>
                <a:spcPts val="0"/>
              </a:spcAft>
            </a:pPr>
            <a:r>
              <a:rPr dirty="0" sz="1200" spc="-134">
                <a:solidFill>
                  <a:srgbClr val="221e1f"/>
                </a:solidFill>
                <a:latin typeface="UDHRCB+TBUDGoStd-SuperLight"/>
                <a:cs typeface="UDHRCB+TBUDGoStd-SuperLight"/>
              </a:rPr>
              <a:t>•.コンディショニング</a:t>
            </a:r>
            <a:r>
              <a:rPr dirty="0" sz="1200" spc="-180">
                <a:solidFill>
                  <a:srgbClr val="221e1f"/>
                </a:solidFill>
                <a:latin typeface="Times New Roman"/>
                <a:cs typeface="Times New Roman"/>
              </a:rPr>
              <a:t> </a:t>
            </a:r>
            <a:r>
              <a:rPr dirty="0" sz="1200">
                <a:solidFill>
                  <a:srgbClr val="221e1f"/>
                </a:solidFill>
                <a:latin typeface="UDHRCB+TBUDGoStd-SuperLight"/>
                <a:cs typeface="UDHRCB+TBUDGoStd-SuperLight"/>
              </a:rPr>
              <a:t>・</a:t>
            </a:r>
            <a:r>
              <a:rPr dirty="0" sz="1200" spc="-216">
                <a:solidFill>
                  <a:srgbClr val="221e1f"/>
                </a:solidFill>
                <a:latin typeface="Times New Roman"/>
                <a:cs typeface="Times New Roman"/>
              </a:rPr>
              <a:t> </a:t>
            </a:r>
            <a:r>
              <a:rPr dirty="0" sz="1200" spc="-111">
                <a:solidFill>
                  <a:srgbClr val="221e1f"/>
                </a:solidFill>
                <a:latin typeface="UDHRCB+TBUDGoStd-SuperLight"/>
                <a:cs typeface="UDHRCB+TBUDGoStd-SuperLight"/>
              </a:rPr>
              <a:t>プログラム（約</a:t>
            </a:r>
            <a:r>
              <a:rPr dirty="0" sz="1200" spc="-150">
                <a:solidFill>
                  <a:srgbClr val="221e1f"/>
                </a:solidFill>
                <a:latin typeface="Times New Roman"/>
                <a:cs typeface="Times New Roman"/>
              </a:rPr>
              <a:t> </a:t>
            </a:r>
            <a:r>
              <a:rPr dirty="0" sz="1200">
                <a:solidFill>
                  <a:srgbClr val="221e1f"/>
                </a:solidFill>
                <a:latin typeface="UDHRCB+TBUDGoStd-SuperLight"/>
                <a:cs typeface="UDHRCB+TBUDGoStd-SuperLight"/>
              </a:rPr>
              <a:t>12</a:t>
            </a:r>
            <a:r>
              <a:rPr dirty="0" sz="1200" spc="-150">
                <a:solidFill>
                  <a:srgbClr val="221e1f"/>
                </a:solidFill>
                <a:latin typeface="Times New Roman"/>
                <a:cs typeface="Times New Roman"/>
              </a:rPr>
              <a:t> </a:t>
            </a:r>
            <a:r>
              <a:rPr dirty="0" sz="1200" spc="-97">
                <a:solidFill>
                  <a:srgbClr val="221e1f"/>
                </a:solidFill>
                <a:latin typeface="UDHRCB+TBUDGoStd-SuperLight"/>
                <a:cs typeface="UDHRCB+TBUDGoStd-SuperLight"/>
              </a:rPr>
              <a:t>分間）.</a:t>
            </a:r>
            <a:r>
              <a:rPr dirty="0" sz="1200" spc="912">
                <a:solidFill>
                  <a:srgbClr val="221e1f"/>
                </a:solidFill>
                <a:latin typeface="Times New Roman"/>
                <a:cs typeface="Times New Roman"/>
              </a:rPr>
              <a:t> </a:t>
            </a:r>
            <a:r>
              <a:rPr dirty="0" sz="1000" spc="-55">
                <a:solidFill>
                  <a:srgbClr val="221e1f"/>
                </a:solidFill>
                <a:latin typeface="UDHRCB+TBUDGoStd-SuperLight"/>
                <a:cs typeface="UDHRCB+TBUDGoStd-SuperLight"/>
              </a:rPr>
              <a:t>トレーニング度★☆☆</a:t>
            </a:r>
          </a:p>
        </p:txBody>
      </p:sp>
      <p:sp>
        <p:nvSpPr>
          <p:cNvPr id="16" name="object 16"/>
          <p:cNvSpPr txBox="1"/>
          <p:nvPr/>
        </p:nvSpPr>
        <p:spPr>
          <a:xfrm>
            <a:off x="3848845" y="2355833"/>
            <a:ext cx="1422400" cy="240157"/>
          </a:xfrm>
          <a:prstGeom prst="rect">
            <a:avLst/>
          </a:prstGeom>
        </p:spPr>
        <p:txBody>
          <a:bodyPr wrap="square" lIns="0" tIns="0" rIns="0" bIns="0" rtlCol="0" vert="horz">
            <a:spAutoFit/>
          </a:bodyPr>
          <a:lstStyle/>
          <a:p>
            <a:pPr marL="0" marR="0">
              <a:lnSpc>
                <a:spcPts val="1591"/>
              </a:lnSpc>
              <a:spcBef>
                <a:spcPts val="0"/>
              </a:spcBef>
              <a:spcAft>
                <a:spcPts val="0"/>
              </a:spcAft>
            </a:pPr>
            <a:r>
              <a:rPr dirty="0" sz="1000" spc="-55">
                <a:solidFill>
                  <a:srgbClr val="221e1f"/>
                </a:solidFill>
                <a:latin typeface="UDHRCB+TBUDGoStd-SuperLight"/>
                <a:cs typeface="UDHRCB+TBUDGoStd-SuperLight"/>
              </a:rPr>
              <a:t>トレーニング度★★★</a:t>
            </a:r>
          </a:p>
        </p:txBody>
      </p:sp>
      <p:sp>
        <p:nvSpPr>
          <p:cNvPr id="17" name="object 17"/>
          <p:cNvSpPr txBox="1"/>
          <p:nvPr/>
        </p:nvSpPr>
        <p:spPr>
          <a:xfrm>
            <a:off x="5716129" y="2619992"/>
            <a:ext cx="751381" cy="468444"/>
          </a:xfrm>
          <a:prstGeom prst="rect">
            <a:avLst/>
          </a:prstGeom>
        </p:spPr>
        <p:txBody>
          <a:bodyPr wrap="square" lIns="0" tIns="0" rIns="0" bIns="0" rtlCol="0" vert="horz">
            <a:spAutoFit/>
          </a:bodyPr>
          <a:lstStyle/>
          <a:p>
            <a:pPr marL="0" marR="0">
              <a:lnSpc>
                <a:spcPts val="3388"/>
              </a:lnSpc>
              <a:spcBef>
                <a:spcPts val="0"/>
              </a:spcBef>
              <a:spcAft>
                <a:spcPts val="0"/>
              </a:spcAft>
            </a:pPr>
            <a:r>
              <a:rPr dirty="0" sz="2000" spc="-121">
                <a:solidFill>
                  <a:srgbClr val="f36b21"/>
                </a:solidFill>
                <a:latin typeface="PCSTSK+TBUDGoStd-ExBold"/>
                <a:cs typeface="PCSTSK+TBUDGoStd-ExBold"/>
              </a:rPr>
              <a:t>50</a:t>
            </a:r>
            <a:r>
              <a:rPr dirty="0" sz="1500">
                <a:solidFill>
                  <a:srgbClr val="f36b21"/>
                </a:solidFill>
                <a:latin typeface="PCSTSK+TBUDGoStd-ExBold"/>
                <a:cs typeface="PCSTSK+TBUDGoStd-ExBold"/>
              </a:rPr>
              <a:t>秒</a:t>
            </a:r>
          </a:p>
        </p:txBody>
      </p:sp>
      <p:sp>
        <p:nvSpPr>
          <p:cNvPr id="18" name="object 18"/>
          <p:cNvSpPr txBox="1"/>
          <p:nvPr/>
        </p:nvSpPr>
        <p:spPr>
          <a:xfrm>
            <a:off x="637698" y="2672284"/>
            <a:ext cx="2070298" cy="415180"/>
          </a:xfrm>
          <a:prstGeom prst="rect">
            <a:avLst/>
          </a:prstGeom>
        </p:spPr>
        <p:txBody>
          <a:bodyPr wrap="square" lIns="0" tIns="0" rIns="0" bIns="0" rtlCol="0" vert="horz">
            <a:spAutoFit/>
          </a:bodyPr>
          <a:lstStyle/>
          <a:p>
            <a:pPr marL="0" marR="0">
              <a:lnSpc>
                <a:spcPts val="2969"/>
              </a:lnSpc>
              <a:spcBef>
                <a:spcPts val="0"/>
              </a:spcBef>
              <a:spcAft>
                <a:spcPts val="0"/>
              </a:spcAft>
            </a:pPr>
            <a:r>
              <a:rPr dirty="0" sz="1750" spc="-232">
                <a:solidFill>
                  <a:srgbClr val="f36b21"/>
                </a:solidFill>
                <a:latin typeface="TMPQDG+TBUDGoStd-ExBold"/>
                <a:cs typeface="TMPQDG+TBUDGoStd-ExBold"/>
              </a:rPr>
              <a:t>30</a:t>
            </a:r>
            <a:r>
              <a:rPr dirty="0" sz="1500">
                <a:solidFill>
                  <a:srgbClr val="f36b21"/>
                </a:solidFill>
                <a:latin typeface="TMPQDG+TBUDGoStd-ExBold"/>
                <a:cs typeface="TMPQDG+TBUDGoStd-ExBold"/>
              </a:rPr>
              <a:t>秒</a:t>
            </a:r>
            <a:r>
              <a:rPr dirty="0" sz="1500" spc="1136">
                <a:solidFill>
                  <a:srgbClr val="f36b21"/>
                </a:solidFill>
                <a:latin typeface="Times New Roman"/>
                <a:cs typeface="Times New Roman"/>
              </a:rPr>
              <a:t> </a:t>
            </a:r>
            <a:r>
              <a:rPr dirty="0" sz="1500" spc="-128">
                <a:solidFill>
                  <a:srgbClr val="221e1f"/>
                </a:solidFill>
                <a:latin typeface="TMPQDG+TBUDGoStd-ExBold"/>
                <a:cs typeface="TMPQDG+TBUDGoStd-ExBold"/>
              </a:rPr>
              <a:t>ウォームアップ</a:t>
            </a:r>
          </a:p>
        </p:txBody>
      </p:sp>
      <p:sp>
        <p:nvSpPr>
          <p:cNvPr id="19" name="object 19"/>
          <p:cNvSpPr txBox="1"/>
          <p:nvPr/>
        </p:nvSpPr>
        <p:spPr>
          <a:xfrm>
            <a:off x="6438572" y="2662620"/>
            <a:ext cx="913170" cy="360856"/>
          </a:xfrm>
          <a:prstGeom prst="rect">
            <a:avLst/>
          </a:prstGeom>
        </p:spPr>
        <p:txBody>
          <a:bodyPr wrap="square" lIns="0" tIns="0" rIns="0" bIns="0" rtlCol="0" vert="horz">
            <a:spAutoFit/>
          </a:bodyPr>
          <a:lstStyle/>
          <a:p>
            <a:pPr marL="0" marR="0">
              <a:lnSpc>
                <a:spcPts val="2541"/>
              </a:lnSpc>
              <a:spcBef>
                <a:spcPts val="0"/>
              </a:spcBef>
              <a:spcAft>
                <a:spcPts val="0"/>
              </a:spcAft>
            </a:pPr>
            <a:r>
              <a:rPr dirty="0" sz="1500" spc="-92">
                <a:solidFill>
                  <a:srgbClr val="221e1f"/>
                </a:solidFill>
                <a:latin typeface="PCSTSK+TBUDGoStd-ExBold"/>
                <a:cs typeface="PCSTSK+TBUDGoStd-ExBold"/>
              </a:rPr>
              <a:t>スタート</a:t>
            </a:r>
          </a:p>
        </p:txBody>
      </p:sp>
      <p:sp>
        <p:nvSpPr>
          <p:cNvPr id="20" name="object 20"/>
          <p:cNvSpPr txBox="1"/>
          <p:nvPr/>
        </p:nvSpPr>
        <p:spPr>
          <a:xfrm>
            <a:off x="2636060" y="2731956"/>
            <a:ext cx="2133193" cy="238902"/>
          </a:xfrm>
          <a:prstGeom prst="rect">
            <a:avLst/>
          </a:prstGeom>
        </p:spPr>
        <p:txBody>
          <a:bodyPr wrap="square" lIns="0" tIns="0" rIns="0" bIns="0" rtlCol="0" vert="horz">
            <a:spAutoFit/>
          </a:bodyPr>
          <a:lstStyle/>
          <a:p>
            <a:pPr marL="0" marR="0">
              <a:lnSpc>
                <a:spcPts val="1581"/>
              </a:lnSpc>
              <a:spcBef>
                <a:spcPts val="0"/>
              </a:spcBef>
              <a:spcAft>
                <a:spcPts val="0"/>
              </a:spcAft>
            </a:pPr>
            <a:r>
              <a:rPr dirty="0" sz="950">
                <a:solidFill>
                  <a:srgbClr val="221e1f"/>
                </a:solidFill>
                <a:latin typeface="EIQOOQ+TBUDGoStd-Regular"/>
                <a:cs typeface="EIQOOQ+TBUDGoStd-Regular"/>
              </a:rPr>
              <a:t>刺激のテンポが次第に加速します。</a:t>
            </a:r>
          </a:p>
        </p:txBody>
      </p:sp>
      <p:sp>
        <p:nvSpPr>
          <p:cNvPr id="21" name="object 21"/>
          <p:cNvSpPr txBox="1"/>
          <p:nvPr/>
        </p:nvSpPr>
        <p:spPr>
          <a:xfrm>
            <a:off x="685059" y="3231191"/>
            <a:ext cx="547544" cy="469049"/>
          </a:xfrm>
          <a:prstGeom prst="rect">
            <a:avLst/>
          </a:prstGeom>
        </p:spPr>
        <p:txBody>
          <a:bodyPr wrap="square" lIns="0" tIns="0" rIns="0" bIns="0" rtlCol="0" vert="horz">
            <a:spAutoFit/>
          </a:bodyPr>
          <a:lstStyle/>
          <a:p>
            <a:pPr marL="0" marR="0">
              <a:lnSpc>
                <a:spcPts val="3393"/>
              </a:lnSpc>
              <a:spcBef>
                <a:spcPts val="0"/>
              </a:spcBef>
              <a:spcAft>
                <a:spcPts val="0"/>
              </a:spcAft>
            </a:pPr>
            <a:r>
              <a:rPr dirty="0" sz="2000">
                <a:solidFill>
                  <a:srgbClr val="f36b21"/>
                </a:solidFill>
                <a:latin typeface="TMPQDG+TBUDGoStd-ExBold"/>
                <a:cs typeface="TMPQDG+TBUDGoStd-ExBold"/>
              </a:rPr>
              <a:t>4</a:t>
            </a:r>
            <a:r>
              <a:rPr dirty="0" sz="1500">
                <a:solidFill>
                  <a:srgbClr val="f36b21"/>
                </a:solidFill>
                <a:latin typeface="TMPQDG+TBUDGoStd-ExBold"/>
                <a:cs typeface="TMPQDG+TBUDGoStd-ExBold"/>
              </a:rPr>
              <a:t>分</a:t>
            </a:r>
          </a:p>
        </p:txBody>
      </p:sp>
      <p:sp>
        <p:nvSpPr>
          <p:cNvPr id="22" name="object 22"/>
          <p:cNvSpPr txBox="1"/>
          <p:nvPr/>
        </p:nvSpPr>
        <p:spPr>
          <a:xfrm>
            <a:off x="5800539" y="3220177"/>
            <a:ext cx="2532024" cy="468444"/>
          </a:xfrm>
          <a:prstGeom prst="rect">
            <a:avLst/>
          </a:prstGeom>
        </p:spPr>
        <p:txBody>
          <a:bodyPr wrap="square" lIns="0" tIns="0" rIns="0" bIns="0" rtlCol="0" vert="horz">
            <a:spAutoFit/>
          </a:bodyPr>
          <a:lstStyle/>
          <a:p>
            <a:pPr marL="0" marR="0">
              <a:lnSpc>
                <a:spcPts val="3388"/>
              </a:lnSpc>
              <a:spcBef>
                <a:spcPts val="0"/>
              </a:spcBef>
              <a:spcAft>
                <a:spcPts val="0"/>
              </a:spcAft>
            </a:pPr>
            <a:r>
              <a:rPr dirty="0" sz="2000">
                <a:solidFill>
                  <a:srgbClr val="f36b21"/>
                </a:solidFill>
                <a:latin typeface="PCSTSK+TBUDGoStd-ExBold"/>
                <a:cs typeface="PCSTSK+TBUDGoStd-ExBold"/>
              </a:rPr>
              <a:t>1</a:t>
            </a:r>
          </a:p>
          <a:p>
            <a:pPr marL="204396" marR="0">
              <a:lnSpc>
                <a:spcPts val="2541"/>
              </a:lnSpc>
              <a:spcBef>
                <a:spcPts val="0"/>
              </a:spcBef>
              <a:spcAft>
                <a:spcPts val="0"/>
              </a:spcAft>
            </a:pPr>
            <a:r>
              <a:rPr dirty="0" sz="1500">
                <a:solidFill>
                  <a:srgbClr val="f36b21"/>
                </a:solidFill>
                <a:latin typeface="PCSTSK+TBUDGoStd-ExBold"/>
                <a:cs typeface="PCSTSK+TBUDGoStd-ExBold"/>
              </a:rPr>
              <a:t>分</a:t>
            </a:r>
            <a:r>
              <a:rPr dirty="0" sz="1500" spc="1495">
                <a:solidFill>
                  <a:srgbClr val="f36b21"/>
                </a:solidFill>
                <a:latin typeface="Times New Roman"/>
                <a:cs typeface="Times New Roman"/>
              </a:rPr>
              <a:t> </a:t>
            </a:r>
            <a:r>
              <a:rPr dirty="0" sz="1500" spc="-104">
                <a:solidFill>
                  <a:srgbClr val="221e1f"/>
                </a:solidFill>
                <a:latin typeface="PCSTSK+TBUDGoStd-ExBold"/>
                <a:cs typeface="PCSTSK+TBUDGoStd-ExBold"/>
              </a:rPr>
              <a:t>コンディショニング</a:t>
            </a:r>
            <a:r>
              <a:rPr dirty="0" sz="1500" spc="-377">
                <a:solidFill>
                  <a:srgbClr val="221e1f"/>
                </a:solidFill>
                <a:latin typeface="Times New Roman"/>
                <a:cs typeface="Times New Roman"/>
              </a:rPr>
              <a:t> </a:t>
            </a:r>
            <a:r>
              <a:rPr dirty="0" sz="1500">
                <a:solidFill>
                  <a:srgbClr val="221e1f"/>
                </a:solidFill>
                <a:latin typeface="PCSTSK+TBUDGoStd-ExBold"/>
                <a:cs typeface="PCSTSK+TBUDGoStd-ExBold"/>
              </a:rPr>
              <a:t>1</a:t>
            </a:r>
          </a:p>
        </p:txBody>
      </p:sp>
      <p:sp>
        <p:nvSpPr>
          <p:cNvPr id="23" name="object 23"/>
          <p:cNvSpPr txBox="1"/>
          <p:nvPr/>
        </p:nvSpPr>
        <p:spPr>
          <a:xfrm>
            <a:off x="1304273" y="3281865"/>
            <a:ext cx="1295163" cy="361311"/>
          </a:xfrm>
          <a:prstGeom prst="rect">
            <a:avLst/>
          </a:prstGeom>
        </p:spPr>
        <p:txBody>
          <a:bodyPr wrap="square" lIns="0" tIns="0" rIns="0" bIns="0" rtlCol="0" vert="horz">
            <a:spAutoFit/>
          </a:bodyPr>
          <a:lstStyle/>
          <a:p>
            <a:pPr marL="0" marR="0">
              <a:lnSpc>
                <a:spcPts val="2544"/>
              </a:lnSpc>
              <a:spcBef>
                <a:spcPts val="0"/>
              </a:spcBef>
              <a:spcAft>
                <a:spcPts val="0"/>
              </a:spcAft>
            </a:pPr>
            <a:r>
              <a:rPr dirty="0" sz="1500" spc="-90">
                <a:solidFill>
                  <a:srgbClr val="221e1f"/>
                </a:solidFill>
                <a:latin typeface="TMPQDG+TBUDGoStd-ExBold"/>
                <a:cs typeface="TMPQDG+TBUDGoStd-ExBold"/>
              </a:rPr>
              <a:t>トレーニング</a:t>
            </a:r>
          </a:p>
        </p:txBody>
      </p:sp>
      <p:sp>
        <p:nvSpPr>
          <p:cNvPr id="24" name="object 24"/>
          <p:cNvSpPr txBox="1"/>
          <p:nvPr/>
        </p:nvSpPr>
        <p:spPr>
          <a:xfrm>
            <a:off x="2636060" y="3323896"/>
            <a:ext cx="2133193" cy="238902"/>
          </a:xfrm>
          <a:prstGeom prst="rect">
            <a:avLst/>
          </a:prstGeom>
        </p:spPr>
        <p:txBody>
          <a:bodyPr wrap="square" lIns="0" tIns="0" rIns="0" bIns="0" rtlCol="0" vert="horz">
            <a:spAutoFit/>
          </a:bodyPr>
          <a:lstStyle/>
          <a:p>
            <a:pPr marL="0" marR="0">
              <a:lnSpc>
                <a:spcPts val="1581"/>
              </a:lnSpc>
              <a:spcBef>
                <a:spcPts val="0"/>
              </a:spcBef>
              <a:spcAft>
                <a:spcPts val="0"/>
              </a:spcAft>
            </a:pPr>
            <a:r>
              <a:rPr dirty="0" sz="950" spc="10">
                <a:solidFill>
                  <a:srgbClr val="221e1f"/>
                </a:solidFill>
                <a:latin typeface="EIQOOQ+TBUDGoStd-Regular"/>
                <a:cs typeface="EIQOOQ+TBUDGoStd-Regular"/>
              </a:rPr>
              <a:t>刺激のあいだに休止をはさみます。</a:t>
            </a:r>
          </a:p>
        </p:txBody>
      </p:sp>
      <p:sp>
        <p:nvSpPr>
          <p:cNvPr id="25" name="object 25"/>
          <p:cNvSpPr txBox="1"/>
          <p:nvPr/>
        </p:nvSpPr>
        <p:spPr>
          <a:xfrm>
            <a:off x="716295" y="3557450"/>
            <a:ext cx="535863" cy="450003"/>
          </a:xfrm>
          <a:prstGeom prst="rect">
            <a:avLst/>
          </a:prstGeom>
        </p:spPr>
        <p:txBody>
          <a:bodyPr wrap="square" lIns="0" tIns="0" rIns="0" bIns="0" rtlCol="0" vert="horz">
            <a:spAutoFit/>
          </a:bodyPr>
          <a:lstStyle/>
          <a:p>
            <a:pPr marL="0" marR="0">
              <a:lnSpc>
                <a:spcPts val="3243"/>
              </a:lnSpc>
              <a:spcBef>
                <a:spcPts val="0"/>
              </a:spcBef>
              <a:spcAft>
                <a:spcPts val="0"/>
              </a:spcAft>
            </a:pPr>
            <a:r>
              <a:rPr dirty="0" sz="2000">
                <a:solidFill>
                  <a:srgbClr val="f36b21"/>
                </a:solidFill>
                <a:latin typeface="EIQOOQ+TBUDGoStd-Regular"/>
                <a:cs typeface="EIQOOQ+TBUDGoStd-Regular"/>
              </a:rPr>
              <a:t>1</a:t>
            </a:r>
            <a:r>
              <a:rPr dirty="0" sz="1500">
                <a:solidFill>
                  <a:srgbClr val="f36b21"/>
                </a:solidFill>
                <a:latin typeface="EIQOOQ+TBUDGoStd-Regular"/>
                <a:cs typeface="EIQOOQ+TBUDGoStd-Regular"/>
              </a:rPr>
              <a:t>分</a:t>
            </a:r>
          </a:p>
        </p:txBody>
      </p:sp>
      <p:sp>
        <p:nvSpPr>
          <p:cNvPr id="26" name="object 26"/>
          <p:cNvSpPr txBox="1"/>
          <p:nvPr/>
        </p:nvSpPr>
        <p:spPr>
          <a:xfrm>
            <a:off x="5830714" y="3604296"/>
            <a:ext cx="560073" cy="352763"/>
          </a:xfrm>
          <a:prstGeom prst="rect">
            <a:avLst/>
          </a:prstGeom>
        </p:spPr>
        <p:txBody>
          <a:bodyPr wrap="square" lIns="0" tIns="0" rIns="0" bIns="0" rtlCol="0" vert="horz">
            <a:spAutoFit/>
          </a:bodyPr>
          <a:lstStyle/>
          <a:p>
            <a:pPr marL="0" marR="0">
              <a:lnSpc>
                <a:spcPts val="2477"/>
              </a:lnSpc>
              <a:spcBef>
                <a:spcPts val="0"/>
              </a:spcBef>
              <a:spcAft>
                <a:spcPts val="0"/>
              </a:spcAft>
            </a:pPr>
            <a:r>
              <a:rPr dirty="0" sz="1550" spc="-180">
                <a:solidFill>
                  <a:srgbClr val="f36b21"/>
                </a:solidFill>
                <a:latin typeface="ETJVDA+TBUDGoStd-Regular"/>
                <a:cs typeface="ETJVDA+TBUDGoStd-Regular"/>
              </a:rPr>
              <a:t>30</a:t>
            </a:r>
            <a:r>
              <a:rPr dirty="0" sz="1300">
                <a:solidFill>
                  <a:srgbClr val="f36b21"/>
                </a:solidFill>
                <a:latin typeface="ETJVDA+TBUDGoStd-Regular"/>
                <a:cs typeface="ETJVDA+TBUDGoStd-Regular"/>
              </a:rPr>
              <a:t>秒</a:t>
            </a:r>
          </a:p>
        </p:txBody>
      </p:sp>
      <p:sp>
        <p:nvSpPr>
          <p:cNvPr id="27" name="object 27"/>
          <p:cNvSpPr txBox="1"/>
          <p:nvPr/>
        </p:nvSpPr>
        <p:spPr>
          <a:xfrm>
            <a:off x="1313672" y="3641283"/>
            <a:ext cx="1637991" cy="305836"/>
          </a:xfrm>
          <a:prstGeom prst="rect">
            <a:avLst/>
          </a:prstGeom>
        </p:spPr>
        <p:txBody>
          <a:bodyPr wrap="square" lIns="0" tIns="0" rIns="0" bIns="0" rtlCol="0" vert="horz">
            <a:spAutoFit/>
          </a:bodyPr>
          <a:lstStyle/>
          <a:p>
            <a:pPr marL="0" marR="0">
              <a:lnSpc>
                <a:spcPts val="2108"/>
              </a:lnSpc>
              <a:spcBef>
                <a:spcPts val="0"/>
              </a:spcBef>
              <a:spcAft>
                <a:spcPts val="0"/>
              </a:spcAft>
            </a:pPr>
            <a:r>
              <a:rPr dirty="0" sz="1300" spc="-58">
                <a:solidFill>
                  <a:srgbClr val="221e1f"/>
                </a:solidFill>
                <a:latin typeface="EIQOOQ+TBUDGoStd-Regular"/>
                <a:cs typeface="EIQOOQ+TBUDGoStd-Regular"/>
              </a:rPr>
              <a:t>コン</a:t>
            </a:r>
            <a:r>
              <a:rPr dirty="0" sz="1300" spc="-390">
                <a:solidFill>
                  <a:srgbClr val="221e1f"/>
                </a:solidFill>
                <a:latin typeface="Times New Roman"/>
                <a:cs typeface="Times New Roman"/>
              </a:rPr>
              <a:t> </a:t>
            </a:r>
            <a:r>
              <a:rPr dirty="0" sz="1300" spc="-123">
                <a:solidFill>
                  <a:srgbClr val="221e1f"/>
                </a:solidFill>
                <a:latin typeface="EIQOOQ+TBUDGoStd-Regular"/>
                <a:cs typeface="EIQOOQ+TBUDGoStd-Regular"/>
              </a:rPr>
              <a:t>ディショニング</a:t>
            </a:r>
            <a:r>
              <a:rPr dirty="0" sz="1150" baseline="33293">
                <a:solidFill>
                  <a:srgbClr val="221e1f"/>
                </a:solidFill>
                <a:latin typeface="EIQOOQ+TBUDGoStd-Regular"/>
                <a:cs typeface="EIQOOQ+TBUDGoStd-Regular"/>
              </a:rPr>
              <a:t>＊</a:t>
            </a:r>
          </a:p>
        </p:txBody>
      </p:sp>
      <p:sp>
        <p:nvSpPr>
          <p:cNvPr id="28" name="object 28"/>
          <p:cNvSpPr txBox="1"/>
          <p:nvPr/>
        </p:nvSpPr>
        <p:spPr>
          <a:xfrm>
            <a:off x="6430839" y="3629208"/>
            <a:ext cx="1266681" cy="305461"/>
          </a:xfrm>
          <a:prstGeom prst="rect">
            <a:avLst/>
          </a:prstGeom>
        </p:spPr>
        <p:txBody>
          <a:bodyPr wrap="square" lIns="0" tIns="0" rIns="0" bIns="0" rtlCol="0" vert="horz">
            <a:spAutoFit/>
          </a:bodyPr>
          <a:lstStyle/>
          <a:p>
            <a:pPr marL="0" marR="0">
              <a:lnSpc>
                <a:spcPts val="2105"/>
              </a:lnSpc>
              <a:spcBef>
                <a:spcPts val="0"/>
              </a:spcBef>
              <a:spcAft>
                <a:spcPts val="0"/>
              </a:spcAft>
            </a:pPr>
            <a:r>
              <a:rPr dirty="0" sz="1300" spc="-105">
                <a:solidFill>
                  <a:srgbClr val="221e1f"/>
                </a:solidFill>
                <a:latin typeface="ETJVDA+TBUDGoStd-Regular"/>
                <a:cs typeface="ETJVDA+TBUDGoStd-Regular"/>
              </a:rPr>
              <a:t>コントロール</a:t>
            </a:r>
            <a:r>
              <a:rPr dirty="0" sz="1300" spc="-340">
                <a:solidFill>
                  <a:srgbClr val="221e1f"/>
                </a:solidFill>
                <a:latin typeface="Times New Roman"/>
                <a:cs typeface="Times New Roman"/>
              </a:rPr>
              <a:t> </a:t>
            </a:r>
            <a:r>
              <a:rPr dirty="0" sz="1300">
                <a:solidFill>
                  <a:srgbClr val="221e1f"/>
                </a:solidFill>
                <a:latin typeface="ETJVDA+TBUDGoStd-Regular"/>
                <a:cs typeface="ETJVDA+TBUDGoStd-Regular"/>
              </a:rPr>
              <a:t>1</a:t>
            </a:r>
          </a:p>
        </p:txBody>
      </p:sp>
      <p:sp>
        <p:nvSpPr>
          <p:cNvPr id="29" name="object 29"/>
          <p:cNvSpPr txBox="1"/>
          <p:nvPr/>
        </p:nvSpPr>
        <p:spPr>
          <a:xfrm>
            <a:off x="685059" y="3903668"/>
            <a:ext cx="547544" cy="469049"/>
          </a:xfrm>
          <a:prstGeom prst="rect">
            <a:avLst/>
          </a:prstGeom>
        </p:spPr>
        <p:txBody>
          <a:bodyPr wrap="square" lIns="0" tIns="0" rIns="0" bIns="0" rtlCol="0" vert="horz">
            <a:spAutoFit/>
          </a:bodyPr>
          <a:lstStyle/>
          <a:p>
            <a:pPr marL="0" marR="0">
              <a:lnSpc>
                <a:spcPts val="3393"/>
              </a:lnSpc>
              <a:spcBef>
                <a:spcPts val="0"/>
              </a:spcBef>
              <a:spcAft>
                <a:spcPts val="0"/>
              </a:spcAft>
            </a:pPr>
            <a:r>
              <a:rPr dirty="0" sz="2000">
                <a:solidFill>
                  <a:srgbClr val="f36b21"/>
                </a:solidFill>
                <a:latin typeface="TMPQDG+TBUDGoStd-ExBold"/>
                <a:cs typeface="TMPQDG+TBUDGoStd-ExBold"/>
              </a:rPr>
              <a:t>4</a:t>
            </a:r>
            <a:r>
              <a:rPr dirty="0" sz="1500">
                <a:solidFill>
                  <a:srgbClr val="f36b21"/>
                </a:solidFill>
                <a:latin typeface="TMPQDG+TBUDGoStd-ExBold"/>
                <a:cs typeface="TMPQDG+TBUDGoStd-ExBold"/>
              </a:rPr>
              <a:t>分</a:t>
            </a:r>
          </a:p>
        </p:txBody>
      </p:sp>
      <p:sp>
        <p:nvSpPr>
          <p:cNvPr id="30" name="object 30"/>
          <p:cNvSpPr txBox="1"/>
          <p:nvPr/>
        </p:nvSpPr>
        <p:spPr>
          <a:xfrm>
            <a:off x="5800539" y="3910209"/>
            <a:ext cx="546988" cy="468444"/>
          </a:xfrm>
          <a:prstGeom prst="rect">
            <a:avLst/>
          </a:prstGeom>
        </p:spPr>
        <p:txBody>
          <a:bodyPr wrap="square" lIns="0" tIns="0" rIns="0" bIns="0" rtlCol="0" vert="horz">
            <a:spAutoFit/>
          </a:bodyPr>
          <a:lstStyle/>
          <a:p>
            <a:pPr marL="0" marR="0">
              <a:lnSpc>
                <a:spcPts val="3388"/>
              </a:lnSpc>
              <a:spcBef>
                <a:spcPts val="0"/>
              </a:spcBef>
              <a:spcAft>
                <a:spcPts val="0"/>
              </a:spcAft>
            </a:pPr>
            <a:r>
              <a:rPr dirty="0" sz="2000">
                <a:solidFill>
                  <a:srgbClr val="f36b21"/>
                </a:solidFill>
                <a:latin typeface="PCSTSK+TBUDGoStd-ExBold"/>
                <a:cs typeface="PCSTSK+TBUDGoStd-ExBold"/>
              </a:rPr>
              <a:t>4</a:t>
            </a:r>
            <a:r>
              <a:rPr dirty="0" sz="1500">
                <a:solidFill>
                  <a:srgbClr val="f36b21"/>
                </a:solidFill>
                <a:latin typeface="PCSTSK+TBUDGoStd-ExBold"/>
                <a:cs typeface="PCSTSK+TBUDGoStd-ExBold"/>
              </a:rPr>
              <a:t>分</a:t>
            </a:r>
          </a:p>
        </p:txBody>
      </p:sp>
      <p:sp>
        <p:nvSpPr>
          <p:cNvPr id="31" name="object 31"/>
          <p:cNvSpPr txBox="1"/>
          <p:nvPr/>
        </p:nvSpPr>
        <p:spPr>
          <a:xfrm>
            <a:off x="1304185" y="3960934"/>
            <a:ext cx="1295163" cy="361311"/>
          </a:xfrm>
          <a:prstGeom prst="rect">
            <a:avLst/>
          </a:prstGeom>
        </p:spPr>
        <p:txBody>
          <a:bodyPr wrap="square" lIns="0" tIns="0" rIns="0" bIns="0" rtlCol="0" vert="horz">
            <a:spAutoFit/>
          </a:bodyPr>
          <a:lstStyle/>
          <a:p>
            <a:pPr marL="0" marR="0">
              <a:lnSpc>
                <a:spcPts val="2544"/>
              </a:lnSpc>
              <a:spcBef>
                <a:spcPts val="0"/>
              </a:spcBef>
              <a:spcAft>
                <a:spcPts val="0"/>
              </a:spcAft>
            </a:pPr>
            <a:r>
              <a:rPr dirty="0" sz="1500" spc="-90">
                <a:solidFill>
                  <a:srgbClr val="221e1f"/>
                </a:solidFill>
                <a:latin typeface="TMPQDG+TBUDGoStd-ExBold"/>
                <a:cs typeface="TMPQDG+TBUDGoStd-ExBold"/>
              </a:rPr>
              <a:t>トレーニング</a:t>
            </a:r>
          </a:p>
        </p:txBody>
      </p:sp>
      <p:sp>
        <p:nvSpPr>
          <p:cNvPr id="32" name="object 32"/>
          <p:cNvSpPr txBox="1"/>
          <p:nvPr/>
        </p:nvSpPr>
        <p:spPr>
          <a:xfrm>
            <a:off x="6430839" y="3957650"/>
            <a:ext cx="2017429" cy="666161"/>
          </a:xfrm>
          <a:prstGeom prst="rect">
            <a:avLst/>
          </a:prstGeom>
        </p:spPr>
        <p:txBody>
          <a:bodyPr wrap="square" lIns="0" tIns="0" rIns="0" bIns="0" rtlCol="0" vert="horz">
            <a:spAutoFit/>
          </a:bodyPr>
          <a:lstStyle/>
          <a:p>
            <a:pPr marL="2024" marR="0">
              <a:lnSpc>
                <a:spcPts val="2541"/>
              </a:lnSpc>
              <a:spcBef>
                <a:spcPts val="0"/>
              </a:spcBef>
              <a:spcAft>
                <a:spcPts val="0"/>
              </a:spcAft>
            </a:pPr>
            <a:r>
              <a:rPr dirty="0" sz="1500" spc="-104">
                <a:solidFill>
                  <a:srgbClr val="221e1f"/>
                </a:solidFill>
                <a:latin typeface="PCSTSK+TBUDGoStd-ExBold"/>
                <a:cs typeface="PCSTSK+TBUDGoStd-ExBold"/>
              </a:rPr>
              <a:t>コンディショニング</a:t>
            </a:r>
            <a:r>
              <a:rPr dirty="0" sz="1500" spc="-377">
                <a:solidFill>
                  <a:srgbClr val="221e1f"/>
                </a:solidFill>
                <a:latin typeface="Times New Roman"/>
                <a:cs typeface="Times New Roman"/>
              </a:rPr>
              <a:t> </a:t>
            </a:r>
            <a:r>
              <a:rPr dirty="0" sz="1500">
                <a:solidFill>
                  <a:srgbClr val="221e1f"/>
                </a:solidFill>
                <a:latin typeface="PCSTSK+TBUDGoStd-ExBold"/>
                <a:cs typeface="PCSTSK+TBUDGoStd-ExBold"/>
              </a:rPr>
              <a:t>2</a:t>
            </a:r>
          </a:p>
          <a:p>
            <a:pPr marL="0" marR="0">
              <a:lnSpc>
                <a:spcPts val="2105"/>
              </a:lnSpc>
              <a:spcBef>
                <a:spcPts val="298"/>
              </a:spcBef>
              <a:spcAft>
                <a:spcPts val="0"/>
              </a:spcAft>
            </a:pPr>
            <a:r>
              <a:rPr dirty="0" sz="1300" spc="-105">
                <a:solidFill>
                  <a:srgbClr val="221e1f"/>
                </a:solidFill>
                <a:latin typeface="ETJVDA+TBUDGoStd-Regular"/>
                <a:cs typeface="ETJVDA+TBUDGoStd-Regular"/>
              </a:rPr>
              <a:t>コントロール</a:t>
            </a:r>
            <a:r>
              <a:rPr dirty="0" sz="1300" spc="-340">
                <a:solidFill>
                  <a:srgbClr val="221e1f"/>
                </a:solidFill>
                <a:latin typeface="Times New Roman"/>
                <a:cs typeface="Times New Roman"/>
              </a:rPr>
              <a:t> </a:t>
            </a:r>
            <a:r>
              <a:rPr dirty="0" sz="1300">
                <a:solidFill>
                  <a:srgbClr val="221e1f"/>
                </a:solidFill>
                <a:latin typeface="ETJVDA+TBUDGoStd-Regular"/>
                <a:cs typeface="ETJVDA+TBUDGoStd-Regular"/>
              </a:rPr>
              <a:t>2</a:t>
            </a:r>
          </a:p>
        </p:txBody>
      </p:sp>
      <p:sp>
        <p:nvSpPr>
          <p:cNvPr id="33" name="object 33"/>
          <p:cNvSpPr txBox="1"/>
          <p:nvPr/>
        </p:nvSpPr>
        <p:spPr>
          <a:xfrm>
            <a:off x="716295" y="4213492"/>
            <a:ext cx="535863" cy="450003"/>
          </a:xfrm>
          <a:prstGeom prst="rect">
            <a:avLst/>
          </a:prstGeom>
        </p:spPr>
        <p:txBody>
          <a:bodyPr wrap="square" lIns="0" tIns="0" rIns="0" bIns="0" rtlCol="0" vert="horz">
            <a:spAutoFit/>
          </a:bodyPr>
          <a:lstStyle/>
          <a:p>
            <a:pPr marL="0" marR="0">
              <a:lnSpc>
                <a:spcPts val="3243"/>
              </a:lnSpc>
              <a:spcBef>
                <a:spcPts val="0"/>
              </a:spcBef>
              <a:spcAft>
                <a:spcPts val="0"/>
              </a:spcAft>
            </a:pPr>
            <a:r>
              <a:rPr dirty="0" sz="2000">
                <a:solidFill>
                  <a:srgbClr val="f36b21"/>
                </a:solidFill>
                <a:latin typeface="EIQOOQ+TBUDGoStd-Regular"/>
                <a:cs typeface="EIQOOQ+TBUDGoStd-Regular"/>
              </a:rPr>
              <a:t>1</a:t>
            </a:r>
            <a:r>
              <a:rPr dirty="0" sz="1500">
                <a:solidFill>
                  <a:srgbClr val="f36b21"/>
                </a:solidFill>
                <a:latin typeface="EIQOOQ+TBUDGoStd-Regular"/>
                <a:cs typeface="EIQOOQ+TBUDGoStd-Regular"/>
              </a:rPr>
              <a:t>分</a:t>
            </a:r>
          </a:p>
        </p:txBody>
      </p:sp>
      <p:sp>
        <p:nvSpPr>
          <p:cNvPr id="34" name="object 34"/>
          <p:cNvSpPr txBox="1"/>
          <p:nvPr/>
        </p:nvSpPr>
        <p:spPr>
          <a:xfrm>
            <a:off x="1313672" y="4297318"/>
            <a:ext cx="1637991" cy="305836"/>
          </a:xfrm>
          <a:prstGeom prst="rect">
            <a:avLst/>
          </a:prstGeom>
        </p:spPr>
        <p:txBody>
          <a:bodyPr wrap="square" lIns="0" tIns="0" rIns="0" bIns="0" rtlCol="0" vert="horz">
            <a:spAutoFit/>
          </a:bodyPr>
          <a:lstStyle/>
          <a:p>
            <a:pPr marL="0" marR="0">
              <a:lnSpc>
                <a:spcPts val="2108"/>
              </a:lnSpc>
              <a:spcBef>
                <a:spcPts val="0"/>
              </a:spcBef>
              <a:spcAft>
                <a:spcPts val="0"/>
              </a:spcAft>
            </a:pPr>
            <a:r>
              <a:rPr dirty="0" sz="1300" spc="-58">
                <a:solidFill>
                  <a:srgbClr val="221e1f"/>
                </a:solidFill>
                <a:latin typeface="EIQOOQ+TBUDGoStd-Regular"/>
                <a:cs typeface="EIQOOQ+TBUDGoStd-Regular"/>
              </a:rPr>
              <a:t>コン</a:t>
            </a:r>
            <a:r>
              <a:rPr dirty="0" sz="1300" spc="-390">
                <a:solidFill>
                  <a:srgbClr val="221e1f"/>
                </a:solidFill>
                <a:latin typeface="Times New Roman"/>
                <a:cs typeface="Times New Roman"/>
              </a:rPr>
              <a:t> </a:t>
            </a:r>
            <a:r>
              <a:rPr dirty="0" sz="1300" spc="-123">
                <a:solidFill>
                  <a:srgbClr val="221e1f"/>
                </a:solidFill>
                <a:latin typeface="EIQOOQ+TBUDGoStd-Regular"/>
                <a:cs typeface="EIQOOQ+TBUDGoStd-Regular"/>
              </a:rPr>
              <a:t>ディショニング</a:t>
            </a:r>
            <a:r>
              <a:rPr dirty="0" sz="1150" baseline="33293">
                <a:solidFill>
                  <a:srgbClr val="221e1f"/>
                </a:solidFill>
                <a:latin typeface="EIQOOQ+TBUDGoStd-Regular"/>
                <a:cs typeface="EIQOOQ+TBUDGoStd-Regular"/>
              </a:rPr>
              <a:t>＊</a:t>
            </a:r>
          </a:p>
        </p:txBody>
      </p:sp>
      <p:sp>
        <p:nvSpPr>
          <p:cNvPr id="35" name="object 35"/>
          <p:cNvSpPr txBox="1"/>
          <p:nvPr/>
        </p:nvSpPr>
        <p:spPr>
          <a:xfrm>
            <a:off x="5830714" y="4294469"/>
            <a:ext cx="542495" cy="352762"/>
          </a:xfrm>
          <a:prstGeom prst="rect">
            <a:avLst/>
          </a:prstGeom>
        </p:spPr>
        <p:txBody>
          <a:bodyPr wrap="square" lIns="0" tIns="0" rIns="0" bIns="0" rtlCol="0" vert="horz">
            <a:spAutoFit/>
          </a:bodyPr>
          <a:lstStyle/>
          <a:p>
            <a:pPr marL="0" marR="0">
              <a:lnSpc>
                <a:spcPts val="2477"/>
              </a:lnSpc>
              <a:spcBef>
                <a:spcPts val="0"/>
              </a:spcBef>
              <a:spcAft>
                <a:spcPts val="0"/>
              </a:spcAft>
            </a:pPr>
            <a:r>
              <a:rPr dirty="0" sz="1550" spc="-180">
                <a:solidFill>
                  <a:srgbClr val="f36b21"/>
                </a:solidFill>
                <a:latin typeface="ETJVDA+TBUDGoStd-Regular"/>
                <a:cs typeface="ETJVDA+TBUDGoStd-Regular"/>
              </a:rPr>
              <a:t>30</a:t>
            </a:r>
            <a:r>
              <a:rPr dirty="0" sz="1300">
                <a:solidFill>
                  <a:srgbClr val="f36b21"/>
                </a:solidFill>
                <a:latin typeface="ETJVDA+TBUDGoStd-Regular"/>
                <a:cs typeface="ETJVDA+TBUDGoStd-Regular"/>
              </a:rPr>
              <a:t>秒</a:t>
            </a:r>
          </a:p>
        </p:txBody>
      </p:sp>
      <p:sp>
        <p:nvSpPr>
          <p:cNvPr id="36" name="object 36"/>
          <p:cNvSpPr txBox="1"/>
          <p:nvPr/>
        </p:nvSpPr>
        <p:spPr>
          <a:xfrm>
            <a:off x="685059" y="4578428"/>
            <a:ext cx="547544" cy="469049"/>
          </a:xfrm>
          <a:prstGeom prst="rect">
            <a:avLst/>
          </a:prstGeom>
        </p:spPr>
        <p:txBody>
          <a:bodyPr wrap="square" lIns="0" tIns="0" rIns="0" bIns="0" rtlCol="0" vert="horz">
            <a:spAutoFit/>
          </a:bodyPr>
          <a:lstStyle/>
          <a:p>
            <a:pPr marL="0" marR="0">
              <a:lnSpc>
                <a:spcPts val="3393"/>
              </a:lnSpc>
              <a:spcBef>
                <a:spcPts val="0"/>
              </a:spcBef>
              <a:spcAft>
                <a:spcPts val="0"/>
              </a:spcAft>
            </a:pPr>
            <a:r>
              <a:rPr dirty="0" sz="2000">
                <a:solidFill>
                  <a:srgbClr val="f36b21"/>
                </a:solidFill>
                <a:latin typeface="TMPQDG+TBUDGoStd-ExBold"/>
                <a:cs typeface="TMPQDG+TBUDGoStd-ExBold"/>
              </a:rPr>
              <a:t>4</a:t>
            </a:r>
            <a:r>
              <a:rPr dirty="0" sz="1500">
                <a:solidFill>
                  <a:srgbClr val="f36b21"/>
                </a:solidFill>
                <a:latin typeface="TMPQDG+TBUDGoStd-ExBold"/>
                <a:cs typeface="TMPQDG+TBUDGoStd-ExBold"/>
              </a:rPr>
              <a:t>分</a:t>
            </a:r>
          </a:p>
        </p:txBody>
      </p:sp>
      <p:sp>
        <p:nvSpPr>
          <p:cNvPr id="37" name="object 37"/>
          <p:cNvSpPr txBox="1"/>
          <p:nvPr/>
        </p:nvSpPr>
        <p:spPr>
          <a:xfrm>
            <a:off x="5803109" y="4582856"/>
            <a:ext cx="546988" cy="468444"/>
          </a:xfrm>
          <a:prstGeom prst="rect">
            <a:avLst/>
          </a:prstGeom>
        </p:spPr>
        <p:txBody>
          <a:bodyPr wrap="square" lIns="0" tIns="0" rIns="0" bIns="0" rtlCol="0" vert="horz">
            <a:spAutoFit/>
          </a:bodyPr>
          <a:lstStyle/>
          <a:p>
            <a:pPr marL="0" marR="0">
              <a:lnSpc>
                <a:spcPts val="3388"/>
              </a:lnSpc>
              <a:spcBef>
                <a:spcPts val="0"/>
              </a:spcBef>
              <a:spcAft>
                <a:spcPts val="0"/>
              </a:spcAft>
            </a:pPr>
            <a:r>
              <a:rPr dirty="0" sz="2000">
                <a:solidFill>
                  <a:srgbClr val="f36b21"/>
                </a:solidFill>
                <a:latin typeface="PCSTSK+TBUDGoStd-ExBold"/>
                <a:cs typeface="PCSTSK+TBUDGoStd-ExBold"/>
              </a:rPr>
              <a:t>4</a:t>
            </a:r>
            <a:r>
              <a:rPr dirty="0" sz="1500">
                <a:solidFill>
                  <a:srgbClr val="f36b21"/>
                </a:solidFill>
                <a:latin typeface="PCSTSK+TBUDGoStd-ExBold"/>
                <a:cs typeface="PCSTSK+TBUDGoStd-ExBold"/>
              </a:rPr>
              <a:t>分</a:t>
            </a:r>
          </a:p>
        </p:txBody>
      </p:sp>
      <p:sp>
        <p:nvSpPr>
          <p:cNvPr id="38" name="object 38"/>
          <p:cNvSpPr txBox="1"/>
          <p:nvPr/>
        </p:nvSpPr>
        <p:spPr>
          <a:xfrm>
            <a:off x="1304185" y="4608500"/>
            <a:ext cx="1295163" cy="361311"/>
          </a:xfrm>
          <a:prstGeom prst="rect">
            <a:avLst/>
          </a:prstGeom>
        </p:spPr>
        <p:txBody>
          <a:bodyPr wrap="square" lIns="0" tIns="0" rIns="0" bIns="0" rtlCol="0" vert="horz">
            <a:spAutoFit/>
          </a:bodyPr>
          <a:lstStyle/>
          <a:p>
            <a:pPr marL="0" marR="0">
              <a:lnSpc>
                <a:spcPts val="2544"/>
              </a:lnSpc>
              <a:spcBef>
                <a:spcPts val="0"/>
              </a:spcBef>
              <a:spcAft>
                <a:spcPts val="0"/>
              </a:spcAft>
            </a:pPr>
            <a:r>
              <a:rPr dirty="0" sz="1500" spc="-90">
                <a:solidFill>
                  <a:srgbClr val="221e1f"/>
                </a:solidFill>
                <a:latin typeface="TMPQDG+TBUDGoStd-ExBold"/>
                <a:cs typeface="TMPQDG+TBUDGoStd-ExBold"/>
              </a:rPr>
              <a:t>トレーニング</a:t>
            </a:r>
          </a:p>
        </p:txBody>
      </p:sp>
      <p:sp>
        <p:nvSpPr>
          <p:cNvPr id="39" name="object 39"/>
          <p:cNvSpPr txBox="1"/>
          <p:nvPr/>
        </p:nvSpPr>
        <p:spPr>
          <a:xfrm>
            <a:off x="6432863" y="4627888"/>
            <a:ext cx="2017429" cy="360856"/>
          </a:xfrm>
          <a:prstGeom prst="rect">
            <a:avLst/>
          </a:prstGeom>
        </p:spPr>
        <p:txBody>
          <a:bodyPr wrap="square" lIns="0" tIns="0" rIns="0" bIns="0" rtlCol="0" vert="horz">
            <a:spAutoFit/>
          </a:bodyPr>
          <a:lstStyle/>
          <a:p>
            <a:pPr marL="0" marR="0">
              <a:lnSpc>
                <a:spcPts val="2541"/>
              </a:lnSpc>
              <a:spcBef>
                <a:spcPts val="0"/>
              </a:spcBef>
              <a:spcAft>
                <a:spcPts val="0"/>
              </a:spcAft>
            </a:pPr>
            <a:r>
              <a:rPr dirty="0" sz="1500" spc="-104">
                <a:solidFill>
                  <a:srgbClr val="ffffff"/>
                </a:solidFill>
                <a:latin typeface="PCSTSK+TBUDGoStd-ExBold"/>
                <a:cs typeface="PCSTSK+TBUDGoStd-ExBold"/>
              </a:rPr>
              <a:t>コンディショニング</a:t>
            </a:r>
            <a:r>
              <a:rPr dirty="0" sz="1500" spc="-377">
                <a:solidFill>
                  <a:srgbClr val="ffffff"/>
                </a:solidFill>
                <a:latin typeface="Times New Roman"/>
                <a:cs typeface="Times New Roman"/>
              </a:rPr>
              <a:t> </a:t>
            </a:r>
            <a:r>
              <a:rPr dirty="0" sz="1500">
                <a:solidFill>
                  <a:srgbClr val="ffffff"/>
                </a:solidFill>
                <a:latin typeface="PCSTSK+TBUDGoStd-ExBold"/>
                <a:cs typeface="PCSTSK+TBUDGoStd-ExBold"/>
              </a:rPr>
              <a:t>3</a:t>
            </a:r>
          </a:p>
        </p:txBody>
      </p:sp>
      <p:sp>
        <p:nvSpPr>
          <p:cNvPr id="40" name="object 40"/>
          <p:cNvSpPr txBox="1"/>
          <p:nvPr/>
        </p:nvSpPr>
        <p:spPr>
          <a:xfrm>
            <a:off x="8380938" y="4672386"/>
            <a:ext cx="1635907" cy="238620"/>
          </a:xfrm>
          <a:prstGeom prst="rect">
            <a:avLst/>
          </a:prstGeom>
        </p:spPr>
        <p:txBody>
          <a:bodyPr wrap="square" lIns="0" tIns="0" rIns="0" bIns="0" rtlCol="0" vert="horz">
            <a:spAutoFit/>
          </a:bodyPr>
          <a:lstStyle/>
          <a:p>
            <a:pPr marL="0" marR="0">
              <a:lnSpc>
                <a:spcPts val="1578"/>
              </a:lnSpc>
              <a:spcBef>
                <a:spcPts val="0"/>
              </a:spcBef>
              <a:spcAft>
                <a:spcPts val="0"/>
              </a:spcAft>
            </a:pPr>
            <a:r>
              <a:rPr dirty="0" sz="950" spc="-25">
                <a:solidFill>
                  <a:srgbClr val="ffffff"/>
                </a:solidFill>
                <a:latin typeface="ETJVDA+TBUDGoStd-Regular"/>
                <a:cs typeface="ETJVDA+TBUDGoStd-Regular"/>
              </a:rPr>
              <a:t>刺激が少し強くなります。</a:t>
            </a:r>
          </a:p>
        </p:txBody>
      </p:sp>
      <p:sp>
        <p:nvSpPr>
          <p:cNvPr id="41" name="object 41"/>
          <p:cNvSpPr txBox="1"/>
          <p:nvPr/>
        </p:nvSpPr>
        <p:spPr>
          <a:xfrm>
            <a:off x="637698" y="5187680"/>
            <a:ext cx="1933167" cy="415180"/>
          </a:xfrm>
          <a:prstGeom prst="rect">
            <a:avLst/>
          </a:prstGeom>
        </p:spPr>
        <p:txBody>
          <a:bodyPr wrap="square" lIns="0" tIns="0" rIns="0" bIns="0" rtlCol="0" vert="horz">
            <a:spAutoFit/>
          </a:bodyPr>
          <a:lstStyle/>
          <a:p>
            <a:pPr marL="0" marR="0">
              <a:lnSpc>
                <a:spcPts val="2969"/>
              </a:lnSpc>
              <a:spcBef>
                <a:spcPts val="0"/>
              </a:spcBef>
              <a:spcAft>
                <a:spcPts val="0"/>
              </a:spcAft>
            </a:pPr>
            <a:r>
              <a:rPr dirty="0" sz="1750" spc="-232">
                <a:solidFill>
                  <a:srgbClr val="f36b21"/>
                </a:solidFill>
                <a:latin typeface="TMPQDG+TBUDGoStd-ExBold"/>
                <a:cs typeface="TMPQDG+TBUDGoStd-ExBold"/>
              </a:rPr>
              <a:t>30</a:t>
            </a:r>
            <a:r>
              <a:rPr dirty="0" sz="1500">
                <a:solidFill>
                  <a:srgbClr val="f36b21"/>
                </a:solidFill>
                <a:latin typeface="TMPQDG+TBUDGoStd-ExBold"/>
                <a:cs typeface="TMPQDG+TBUDGoStd-ExBold"/>
              </a:rPr>
              <a:t>秒</a:t>
            </a:r>
            <a:r>
              <a:rPr dirty="0" sz="1500" spc="1121">
                <a:solidFill>
                  <a:srgbClr val="f36b21"/>
                </a:solidFill>
                <a:latin typeface="Times New Roman"/>
                <a:cs typeface="Times New Roman"/>
              </a:rPr>
              <a:t> </a:t>
            </a:r>
            <a:r>
              <a:rPr dirty="0" sz="1500" spc="-66">
                <a:solidFill>
                  <a:srgbClr val="221e1f"/>
                </a:solidFill>
                <a:latin typeface="TMPQDG+TBUDGoStd-ExBold"/>
                <a:cs typeface="TMPQDG+TBUDGoStd-ExBold"/>
              </a:rPr>
              <a:t>クールダウン</a:t>
            </a:r>
          </a:p>
        </p:txBody>
      </p:sp>
      <p:sp>
        <p:nvSpPr>
          <p:cNvPr id="42" name="object 42"/>
          <p:cNvSpPr txBox="1"/>
          <p:nvPr/>
        </p:nvSpPr>
        <p:spPr>
          <a:xfrm>
            <a:off x="5803109" y="5196179"/>
            <a:ext cx="546988" cy="468444"/>
          </a:xfrm>
          <a:prstGeom prst="rect">
            <a:avLst/>
          </a:prstGeom>
        </p:spPr>
        <p:txBody>
          <a:bodyPr wrap="square" lIns="0" tIns="0" rIns="0" bIns="0" rtlCol="0" vert="horz">
            <a:spAutoFit/>
          </a:bodyPr>
          <a:lstStyle/>
          <a:p>
            <a:pPr marL="0" marR="0">
              <a:lnSpc>
                <a:spcPts val="3388"/>
              </a:lnSpc>
              <a:spcBef>
                <a:spcPts val="0"/>
              </a:spcBef>
              <a:spcAft>
                <a:spcPts val="0"/>
              </a:spcAft>
            </a:pPr>
            <a:r>
              <a:rPr dirty="0" sz="2000">
                <a:solidFill>
                  <a:srgbClr val="f36b21"/>
                </a:solidFill>
                <a:latin typeface="PCSTSK+TBUDGoStd-ExBold"/>
                <a:cs typeface="PCSTSK+TBUDGoStd-ExBold"/>
              </a:rPr>
              <a:t>1</a:t>
            </a:r>
            <a:r>
              <a:rPr dirty="0" sz="1500">
                <a:solidFill>
                  <a:srgbClr val="f36b21"/>
                </a:solidFill>
                <a:latin typeface="PCSTSK+TBUDGoStd-ExBold"/>
                <a:cs typeface="PCSTSK+TBUDGoStd-ExBold"/>
              </a:rPr>
              <a:t>分</a:t>
            </a:r>
          </a:p>
        </p:txBody>
      </p:sp>
      <p:sp>
        <p:nvSpPr>
          <p:cNvPr id="43" name="object 43"/>
          <p:cNvSpPr txBox="1"/>
          <p:nvPr/>
        </p:nvSpPr>
        <p:spPr>
          <a:xfrm>
            <a:off x="2636060" y="5249174"/>
            <a:ext cx="2133193" cy="238902"/>
          </a:xfrm>
          <a:prstGeom prst="rect">
            <a:avLst/>
          </a:prstGeom>
        </p:spPr>
        <p:txBody>
          <a:bodyPr wrap="square" lIns="0" tIns="0" rIns="0" bIns="0" rtlCol="0" vert="horz">
            <a:spAutoFit/>
          </a:bodyPr>
          <a:lstStyle/>
          <a:p>
            <a:pPr marL="0" marR="0">
              <a:lnSpc>
                <a:spcPts val="1581"/>
              </a:lnSpc>
              <a:spcBef>
                <a:spcPts val="0"/>
              </a:spcBef>
              <a:spcAft>
                <a:spcPts val="0"/>
              </a:spcAft>
            </a:pPr>
            <a:r>
              <a:rPr dirty="0" sz="950">
                <a:solidFill>
                  <a:srgbClr val="221e1f"/>
                </a:solidFill>
                <a:latin typeface="EIQOOQ+TBUDGoStd-Regular"/>
                <a:cs typeface="EIQOOQ+TBUDGoStd-Regular"/>
              </a:rPr>
              <a:t>刺激のテンポが次第に減速します。</a:t>
            </a:r>
          </a:p>
        </p:txBody>
      </p:sp>
      <p:sp>
        <p:nvSpPr>
          <p:cNvPr id="44" name="object 44"/>
          <p:cNvSpPr txBox="1"/>
          <p:nvPr/>
        </p:nvSpPr>
        <p:spPr>
          <a:xfrm>
            <a:off x="6430963" y="5242847"/>
            <a:ext cx="1293555" cy="360856"/>
          </a:xfrm>
          <a:prstGeom prst="rect">
            <a:avLst/>
          </a:prstGeom>
        </p:spPr>
        <p:txBody>
          <a:bodyPr wrap="square" lIns="0" tIns="0" rIns="0" bIns="0" rtlCol="0" vert="horz">
            <a:spAutoFit/>
          </a:bodyPr>
          <a:lstStyle/>
          <a:p>
            <a:pPr marL="0" marR="0">
              <a:lnSpc>
                <a:spcPts val="2541"/>
              </a:lnSpc>
              <a:spcBef>
                <a:spcPts val="0"/>
              </a:spcBef>
              <a:spcAft>
                <a:spcPts val="0"/>
              </a:spcAft>
            </a:pPr>
            <a:r>
              <a:rPr dirty="0" sz="1500" spc="-158">
                <a:solidFill>
                  <a:srgbClr val="221e1f"/>
                </a:solidFill>
                <a:latin typeface="PCSTSK+TBUDGoStd-ExBold"/>
                <a:cs typeface="PCSTSK+TBUDGoStd-ExBold"/>
              </a:rPr>
              <a:t>フィニッシュ</a:t>
            </a:r>
          </a:p>
        </p:txBody>
      </p:sp>
      <p:sp>
        <p:nvSpPr>
          <p:cNvPr id="45" name="object 45"/>
          <p:cNvSpPr txBox="1"/>
          <p:nvPr/>
        </p:nvSpPr>
        <p:spPr>
          <a:xfrm>
            <a:off x="7751370" y="5295404"/>
            <a:ext cx="2130409" cy="238620"/>
          </a:xfrm>
          <a:prstGeom prst="rect">
            <a:avLst/>
          </a:prstGeom>
        </p:spPr>
        <p:txBody>
          <a:bodyPr wrap="square" lIns="0" tIns="0" rIns="0" bIns="0" rtlCol="0" vert="horz">
            <a:spAutoFit/>
          </a:bodyPr>
          <a:lstStyle/>
          <a:p>
            <a:pPr marL="0" marR="0">
              <a:lnSpc>
                <a:spcPts val="1578"/>
              </a:lnSpc>
              <a:spcBef>
                <a:spcPts val="0"/>
              </a:spcBef>
              <a:spcAft>
                <a:spcPts val="0"/>
              </a:spcAft>
            </a:pPr>
            <a:r>
              <a:rPr dirty="0" sz="950">
                <a:solidFill>
                  <a:srgbClr val="221e1f"/>
                </a:solidFill>
                <a:latin typeface="ETJVDA+TBUDGoStd-Regular"/>
                <a:cs typeface="ETJVDA+TBUDGoStd-Regular"/>
              </a:rPr>
              <a:t>刺激のテンポが次第に減速します。</a:t>
            </a:r>
          </a:p>
        </p:txBody>
      </p:sp>
      <p:sp>
        <p:nvSpPr>
          <p:cNvPr id="46" name="object 46"/>
          <p:cNvSpPr txBox="1"/>
          <p:nvPr/>
        </p:nvSpPr>
        <p:spPr>
          <a:xfrm>
            <a:off x="531100" y="5753835"/>
            <a:ext cx="3898900" cy="538607"/>
          </a:xfrm>
          <a:prstGeom prst="rect">
            <a:avLst/>
          </a:prstGeom>
        </p:spPr>
        <p:txBody>
          <a:bodyPr wrap="square" lIns="0" tIns="0" rIns="0" bIns="0" rtlCol="0" vert="horz">
            <a:spAutoFit/>
          </a:bodyPr>
          <a:lstStyle/>
          <a:p>
            <a:pPr marL="0" marR="0">
              <a:lnSpc>
                <a:spcPts val="1591"/>
              </a:lnSpc>
              <a:spcBef>
                <a:spcPts val="0"/>
              </a:spcBef>
              <a:spcAft>
                <a:spcPts val="0"/>
              </a:spcAft>
            </a:pPr>
            <a:r>
              <a:rPr dirty="0" sz="1000" spc="-124">
                <a:solidFill>
                  <a:srgbClr val="221e1f"/>
                </a:solidFill>
                <a:latin typeface="UDHRCB+TBUDGoStd-SuperLight"/>
                <a:cs typeface="UDHRCB+TBUDGoStd-SuperLight"/>
              </a:rPr>
              <a:t>＊｢コンディショニング</a:t>
            </a:r>
            <a:r>
              <a:rPr dirty="0" sz="1000" spc="-258">
                <a:solidFill>
                  <a:srgbClr val="221e1f"/>
                </a:solidFill>
                <a:latin typeface="Times New Roman"/>
                <a:cs typeface="Times New Roman"/>
              </a:rPr>
              <a:t> </a:t>
            </a:r>
            <a:r>
              <a:rPr dirty="0" sz="1000" spc="-130">
                <a:solidFill>
                  <a:srgbClr val="221e1f"/>
                </a:solidFill>
                <a:latin typeface="UDHRCB+TBUDGoStd-SuperLight"/>
                <a:cs typeface="UDHRCB+TBUDGoStd-SuperLight"/>
              </a:rPr>
              <a:t>」は、リズミカルな刺</a:t>
            </a:r>
            <a:r>
              <a:rPr dirty="0" sz="1000" spc="-259">
                <a:solidFill>
                  <a:srgbClr val="221e1f"/>
                </a:solidFill>
                <a:latin typeface="Times New Roman"/>
                <a:cs typeface="Times New Roman"/>
              </a:rPr>
              <a:t> </a:t>
            </a:r>
            <a:r>
              <a:rPr dirty="0" sz="1000" spc="-73">
                <a:solidFill>
                  <a:srgbClr val="221e1f"/>
                </a:solidFill>
                <a:latin typeface="UDHRCB+TBUDGoStd-SuperLight"/>
                <a:cs typeface="UDHRCB+TBUDGoStd-SuperLight"/>
              </a:rPr>
              <a:t>激を繰り返します。</a:t>
            </a:r>
          </a:p>
          <a:p>
            <a:pPr marL="25654" marR="0">
              <a:lnSpc>
                <a:spcPts val="1591"/>
              </a:lnSpc>
              <a:spcBef>
                <a:spcPts val="708"/>
              </a:spcBef>
              <a:spcAft>
                <a:spcPts val="0"/>
              </a:spcAft>
            </a:pPr>
            <a:r>
              <a:rPr dirty="0" sz="1000" spc="-93">
                <a:solidFill>
                  <a:srgbClr val="221e1f"/>
                </a:solidFill>
                <a:latin typeface="UDHRCB+TBUDGoStd-SuperLight"/>
                <a:cs typeface="UDHRCB+TBUDGoStd-SuperLight"/>
              </a:rPr>
              <a:t>※上記は、プログラムイメージです。</a:t>
            </a:r>
          </a:p>
        </p:txBody>
      </p:sp>
      <p:sp>
        <p:nvSpPr>
          <p:cNvPr id="47" name="object 47"/>
          <p:cNvSpPr txBox="1"/>
          <p:nvPr/>
        </p:nvSpPr>
        <p:spPr>
          <a:xfrm>
            <a:off x="5640571" y="5784508"/>
            <a:ext cx="4851400" cy="621157"/>
          </a:xfrm>
          <a:prstGeom prst="rect">
            <a:avLst/>
          </a:prstGeom>
        </p:spPr>
        <p:txBody>
          <a:bodyPr wrap="square" lIns="0" tIns="0" rIns="0" bIns="0" rtlCol="0" vert="horz">
            <a:spAutoFit/>
          </a:bodyPr>
          <a:lstStyle/>
          <a:p>
            <a:pPr marL="0" marR="0">
              <a:lnSpc>
                <a:spcPts val="1591"/>
              </a:lnSpc>
              <a:spcBef>
                <a:spcPts val="0"/>
              </a:spcBef>
              <a:spcAft>
                <a:spcPts val="0"/>
              </a:spcAft>
            </a:pPr>
            <a:r>
              <a:rPr dirty="0" sz="1000" spc="-60">
                <a:solidFill>
                  <a:srgbClr val="221e1f"/>
                </a:solidFill>
                <a:latin typeface="UDHRCB+TBUDGoStd-SuperLight"/>
                <a:cs typeface="UDHRCB+TBUDGoStd-SuperLight"/>
              </a:rPr>
              <a:t>レベルはあまり強くしすぎず、ご自身が心地よいと感じるレベルに調節してご使用</a:t>
            </a:r>
          </a:p>
          <a:p>
            <a:pPr marL="3809" marR="0">
              <a:lnSpc>
                <a:spcPts val="1500"/>
              </a:lnSpc>
              <a:spcBef>
                <a:spcPts val="0"/>
              </a:spcBef>
              <a:spcAft>
                <a:spcPts val="0"/>
              </a:spcAft>
            </a:pPr>
            <a:r>
              <a:rPr dirty="0" sz="1000" spc="-38">
                <a:solidFill>
                  <a:srgbClr val="221e1f"/>
                </a:solidFill>
                <a:latin typeface="UDHRCB+TBUDGoStd-SuperLight"/>
                <a:cs typeface="UDHRCB+TBUDGoStd-SuperLight"/>
              </a:rPr>
              <a:t>ください。</a:t>
            </a:r>
            <a:r>
              <a:rPr dirty="0" sz="1000" spc="-150">
                <a:solidFill>
                  <a:srgbClr val="221e1f"/>
                </a:solidFill>
                <a:latin typeface="Times New Roman"/>
                <a:cs typeface="Times New Roman"/>
              </a:rPr>
              <a:t> </a:t>
            </a:r>
            <a:r>
              <a:rPr dirty="0" sz="1000" spc="-64">
                <a:solidFill>
                  <a:srgbClr val="221e1f"/>
                </a:solidFill>
                <a:latin typeface="UDHRCB+TBUDGoStd-SuperLight"/>
                <a:cs typeface="UDHRCB+TBUDGoStd-SuperLight"/>
              </a:rPr>
              <a:t>特にふくらはぎに使用するときはつりやすいため、少しずつレベルを上</a:t>
            </a:r>
          </a:p>
          <a:p>
            <a:pPr marL="7619" marR="0">
              <a:lnSpc>
                <a:spcPts val="1500"/>
              </a:lnSpc>
              <a:spcBef>
                <a:spcPts val="0"/>
              </a:spcBef>
              <a:spcAft>
                <a:spcPts val="0"/>
              </a:spcAft>
            </a:pPr>
            <a:r>
              <a:rPr dirty="0" sz="1000" spc="-73">
                <a:solidFill>
                  <a:srgbClr val="221e1f"/>
                </a:solidFill>
                <a:latin typeface="UDHRCB+TBUDGoStd-SuperLight"/>
                <a:cs typeface="UDHRCB+TBUDGoStd-SuperLight"/>
              </a:rPr>
              <a:t>げるようにしてください。</a:t>
            </a:r>
          </a:p>
        </p:txBody>
      </p:sp>
      <p:sp>
        <p:nvSpPr>
          <p:cNvPr id="48" name="object 48"/>
          <p:cNvSpPr txBox="1"/>
          <p:nvPr/>
        </p:nvSpPr>
        <p:spPr>
          <a:xfrm>
            <a:off x="188347" y="7029065"/>
            <a:ext cx="451103" cy="354139"/>
          </a:xfrm>
          <a:prstGeom prst="rect">
            <a:avLst/>
          </a:prstGeom>
        </p:spPr>
        <p:txBody>
          <a:bodyPr wrap="square" lIns="0" tIns="0" rIns="0" bIns="0" rtlCol="0" vert="horz">
            <a:spAutoFit/>
          </a:bodyPr>
          <a:lstStyle/>
          <a:p>
            <a:pPr marL="0" marR="0">
              <a:lnSpc>
                <a:spcPts val="2488"/>
              </a:lnSpc>
              <a:spcBef>
                <a:spcPts val="0"/>
              </a:spcBef>
              <a:spcAft>
                <a:spcPts val="0"/>
              </a:spcAft>
            </a:pPr>
            <a:r>
              <a:rPr dirty="0" sz="1500" spc="-150">
                <a:solidFill>
                  <a:srgbClr val="221e1f"/>
                </a:solidFill>
                <a:latin typeface="JNVHJI+TBUDGoStd-Bold"/>
                <a:cs typeface="JNVHJI+TBUDGoStd-Bold"/>
              </a:rPr>
              <a:t>20</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showMasterSp="0">
  <p:cSld>
    <p:spTree>
      <p:nvGrpSpPr>
        <p:cNvPr id="1" name=""/>
        <p:cNvGrpSpPr/>
        <p:nvPr/>
      </p:nvGrpSpPr>
      <p:grpSpPr>
        <a:xfrm>
          <a:off x="0" y="0"/>
          <a:ext cx="0" cy="0"/>
          <a:chOff x="0" y="0"/>
          <a:chExt cx="0" cy="0"/>
        </a:xfrm>
      </p:grpSpPr>
      <p:sp>
        <p:nvSpPr>
          <p:cNvPr id="1" name="object 1"/>
          <p:cNvSpPr/>
          <p:nvPr/>
        </p:nvSpPr>
        <p:spPr>
          <a:xfrm>
            <a:off x="630000" y="2233599"/>
            <a:ext cx="4414495" cy="996531"/>
          </a:xfrm>
          <a:prstGeom prst="rect">
            <a:avLst/>
          </a:prstGeom>
          <a:blipFill>
            <a:blip cstate="print" r:embed="rId2"/>
            <a:stretch>
              <a:fillRect/>
            </a:stretch>
          </a:blipFill>
        </p:spPr>
        <p:txBody>
          <a:bodyPr wrap="square" lIns="0" tIns="0" rIns="0" bIns="0" rtlCol="0">
            <a:spAutoFit/>
          </a:bodyPr>
          <a:lstStyle/>
          <a:p/>
        </p:txBody>
      </p:sp>
      <p:sp>
        <p:nvSpPr>
          <p:cNvPr id="2" name="object 2"/>
          <p:cNvSpPr/>
          <p:nvPr/>
        </p:nvSpPr>
        <p:spPr>
          <a:xfrm>
            <a:off x="10260000" y="3139910"/>
            <a:ext cx="420699" cy="1971102"/>
          </a:xfrm>
          <a:prstGeom prst="rect">
            <a:avLst/>
          </a:prstGeom>
          <a:blipFill>
            <a:blip cstate="print" r:embed="rId3"/>
            <a:stretch>
              <a:fillRect/>
            </a:stretch>
          </a:blipFill>
        </p:spPr>
        <p:txBody>
          <a:bodyPr wrap="square" lIns="0" tIns="0" rIns="0" bIns="0" rtlCol="0">
            <a:spAutoFit/>
          </a:bodyPr>
          <a:lstStyle/>
          <a:p/>
        </p:txBody>
      </p:sp>
      <p:sp>
        <p:nvSpPr>
          <p:cNvPr id="3" name="object 3"/>
          <p:cNvSpPr/>
          <p:nvPr/>
        </p:nvSpPr>
        <p:spPr>
          <a:xfrm>
            <a:off x="8910508" y="7052013"/>
            <a:ext cx="1164996" cy="251993"/>
          </a:xfrm>
          <a:prstGeom prst="rect">
            <a:avLst/>
          </a:prstGeom>
          <a:blipFill>
            <a:blip cstate="print" r:embed="rId4"/>
            <a:stretch>
              <a:fillRect/>
            </a:stretch>
          </a:blipFill>
        </p:spPr>
        <p:txBody>
          <a:bodyPr wrap="square" lIns="0" tIns="0" rIns="0" bIns="0" rtlCol="0">
            <a:spAutoFit/>
          </a:bodyPr>
          <a:lstStyle/>
          <a:p/>
        </p:txBody>
      </p:sp>
      <p:sp>
        <p:nvSpPr>
          <p:cNvPr id="4" name="object 4"/>
          <p:cNvSpPr/>
          <p:nvPr/>
        </p:nvSpPr>
        <p:spPr>
          <a:xfrm>
            <a:off x="0" y="824509"/>
            <a:ext cx="10680700" cy="178193"/>
          </a:xfrm>
          <a:prstGeom prst="rect">
            <a:avLst/>
          </a:prstGeom>
          <a:blipFill>
            <a:blip cstate="print" r:embed="rId5"/>
            <a:stretch>
              <a:fillRect/>
            </a:stretch>
          </a:blipFill>
        </p:spPr>
        <p:txBody>
          <a:bodyPr wrap="square" lIns="0" tIns="0" rIns="0" bIns="0" rtlCol="0">
            <a:spAutoFit/>
          </a:bodyPr>
          <a:lstStyle/>
          <a:p/>
        </p:txBody>
      </p:sp>
      <p:sp>
        <p:nvSpPr>
          <p:cNvPr id="6" name="object 6"/>
          <p:cNvSpPr txBox="1"/>
          <p:nvPr/>
        </p:nvSpPr>
        <p:spPr>
          <a:xfrm>
            <a:off x="540000" y="1235239"/>
            <a:ext cx="393603" cy="552879"/>
          </a:xfrm>
          <a:prstGeom prst="rect">
            <a:avLst/>
          </a:prstGeom>
        </p:spPr>
        <p:txBody>
          <a:bodyPr wrap="square" lIns="0" tIns="0" rIns="0" bIns="0" rtlCol="0" vert="horz">
            <a:spAutoFit/>
          </a:bodyPr>
          <a:lstStyle/>
          <a:p>
            <a:pPr marL="0" marR="0">
              <a:lnSpc>
                <a:spcPts val="4053"/>
              </a:lnSpc>
              <a:spcBef>
                <a:spcPts val="0"/>
              </a:spcBef>
              <a:spcAft>
                <a:spcPts val="0"/>
              </a:spcAft>
            </a:pPr>
            <a:r>
              <a:rPr dirty="0" sz="2500">
                <a:solidFill>
                  <a:srgbClr val="221e1f"/>
                </a:solidFill>
                <a:latin typeface="CWBFQR+TBUDGoStd-Regular"/>
                <a:cs typeface="CWBFQR+TBUDGoStd-Regular"/>
              </a:rPr>
              <a:t>9</a:t>
            </a:r>
          </a:p>
        </p:txBody>
      </p:sp>
      <p:sp>
        <p:nvSpPr>
          <p:cNvPr id="7" name="object 7"/>
          <p:cNvSpPr txBox="1"/>
          <p:nvPr/>
        </p:nvSpPr>
        <p:spPr>
          <a:xfrm>
            <a:off x="936000" y="1318244"/>
            <a:ext cx="2743200" cy="588745"/>
          </a:xfrm>
          <a:prstGeom prst="rect">
            <a:avLst/>
          </a:prstGeom>
        </p:spPr>
        <p:txBody>
          <a:bodyPr wrap="square" lIns="0" tIns="0" rIns="0" bIns="0" rtlCol="0" vert="horz">
            <a:spAutoFit/>
          </a:bodyPr>
          <a:lstStyle/>
          <a:p>
            <a:pPr marL="0" marR="0">
              <a:lnSpc>
                <a:spcPts val="2757"/>
              </a:lnSpc>
              <a:spcBef>
                <a:spcPts val="0"/>
              </a:spcBef>
              <a:spcAft>
                <a:spcPts val="0"/>
              </a:spcAft>
            </a:pPr>
            <a:r>
              <a:rPr dirty="0" sz="1700">
                <a:solidFill>
                  <a:srgbClr val="221e1f"/>
                </a:solidFill>
                <a:latin typeface="CWBFQR+TBUDGoStd-Regular"/>
                <a:cs typeface="CWBFQR+TBUDGoStd-Regular"/>
              </a:rPr>
              <a:t>プログラムが終了します。</a:t>
            </a:r>
          </a:p>
          <a:p>
            <a:pPr marL="0" marR="0">
              <a:lnSpc>
                <a:spcPts val="1591"/>
              </a:lnSpc>
              <a:spcBef>
                <a:spcPts val="0"/>
              </a:spcBef>
              <a:spcAft>
                <a:spcPts val="0"/>
              </a:spcAft>
            </a:pPr>
            <a:r>
              <a:rPr dirty="0" sz="1000" spc="-38">
                <a:solidFill>
                  <a:srgbClr val="221e1f"/>
                </a:solidFill>
                <a:latin typeface="UDHRCB+TBUDGoStd-SuperLight"/>
                <a:cs typeface="UDHRCB+TBUDGoStd-SuperLight"/>
              </a:rPr>
              <a:t>•.画面が消灯し、自動的に電源が切れます。</a:t>
            </a:r>
          </a:p>
        </p:txBody>
      </p:sp>
      <p:sp>
        <p:nvSpPr>
          <p:cNvPr id="8" name="object 8"/>
          <p:cNvSpPr txBox="1"/>
          <p:nvPr/>
        </p:nvSpPr>
        <p:spPr>
          <a:xfrm>
            <a:off x="936000" y="1857333"/>
            <a:ext cx="4188459" cy="240157"/>
          </a:xfrm>
          <a:prstGeom prst="rect">
            <a:avLst/>
          </a:prstGeom>
        </p:spPr>
        <p:txBody>
          <a:bodyPr wrap="square" lIns="0" tIns="0" rIns="0" bIns="0" rtlCol="0" vert="horz">
            <a:spAutoFit/>
          </a:bodyPr>
          <a:lstStyle/>
          <a:p>
            <a:pPr marL="0" marR="0">
              <a:lnSpc>
                <a:spcPts val="1591"/>
              </a:lnSpc>
              <a:spcBef>
                <a:spcPts val="0"/>
              </a:spcBef>
              <a:spcAft>
                <a:spcPts val="0"/>
              </a:spcAft>
            </a:pPr>
            <a:r>
              <a:rPr dirty="0" sz="1000" spc="-41">
                <a:solidFill>
                  <a:srgbClr val="221e1f"/>
                </a:solidFill>
                <a:latin typeface="UDHRCB+TBUDGoStd-SuperLight"/>
                <a:cs typeface="UDHRCB+TBUDGoStd-SuperLight"/>
              </a:rPr>
              <a:t>•.本体についた汗や水分は、柔らかい布で丁寧に拭き取ってください。</a:t>
            </a:r>
          </a:p>
        </p:txBody>
      </p:sp>
      <p:sp>
        <p:nvSpPr>
          <p:cNvPr id="9" name="object 9"/>
          <p:cNvSpPr txBox="1"/>
          <p:nvPr/>
        </p:nvSpPr>
        <p:spPr>
          <a:xfrm>
            <a:off x="753135" y="2330140"/>
            <a:ext cx="4442460" cy="749350"/>
          </a:xfrm>
          <a:prstGeom prst="rect">
            <a:avLst/>
          </a:prstGeom>
        </p:spPr>
        <p:txBody>
          <a:bodyPr wrap="square" lIns="0" tIns="0" rIns="0" bIns="0" rtlCol="0" vert="horz">
            <a:spAutoFit/>
          </a:bodyPr>
          <a:lstStyle/>
          <a:p>
            <a:pPr marL="0" marR="0">
              <a:lnSpc>
                <a:spcPts val="2820"/>
              </a:lnSpc>
              <a:spcBef>
                <a:spcPts val="0"/>
              </a:spcBef>
              <a:spcAft>
                <a:spcPts val="0"/>
              </a:spcAft>
            </a:pPr>
            <a:r>
              <a:rPr dirty="0" sz="1700" spc="-113">
                <a:solidFill>
                  <a:srgbClr val="221e1f"/>
                </a:solidFill>
                <a:latin typeface="JNVHJI+TBUDGoStd-Bold"/>
                <a:cs typeface="JNVHJI+TBUDGoStd-Bold"/>
              </a:rPr>
              <a:t>トレーニング</a:t>
            </a:r>
            <a:r>
              <a:rPr dirty="0" sz="1700" spc="-425">
                <a:solidFill>
                  <a:srgbClr val="221e1f"/>
                </a:solidFill>
                <a:latin typeface="Times New Roman"/>
                <a:cs typeface="Times New Roman"/>
              </a:rPr>
              <a:t> </a:t>
            </a:r>
            <a:r>
              <a:rPr dirty="0" sz="1700">
                <a:solidFill>
                  <a:srgbClr val="221e1f"/>
                </a:solidFill>
                <a:latin typeface="JNVHJI+TBUDGoStd-Bold"/>
                <a:cs typeface="JNVHJI+TBUDGoStd-Bold"/>
              </a:rPr>
              <a:t>の</a:t>
            </a:r>
            <a:r>
              <a:rPr dirty="0" sz="1700" spc="-425">
                <a:solidFill>
                  <a:srgbClr val="221e1f"/>
                </a:solidFill>
                <a:latin typeface="Times New Roman"/>
                <a:cs typeface="Times New Roman"/>
              </a:rPr>
              <a:t> </a:t>
            </a:r>
            <a:r>
              <a:rPr dirty="0" sz="1700" spc="-23">
                <a:solidFill>
                  <a:srgbClr val="221e1f"/>
                </a:solidFill>
                <a:latin typeface="JNVHJI+TBUDGoStd-Bold"/>
                <a:cs typeface="JNVHJI+TBUDGoStd-Bold"/>
              </a:rPr>
              <a:t>あとは</a:t>
            </a:r>
          </a:p>
          <a:p>
            <a:pPr marL="28064" marR="0">
              <a:lnSpc>
                <a:spcPts val="1591"/>
              </a:lnSpc>
              <a:spcBef>
                <a:spcPts val="0"/>
              </a:spcBef>
              <a:spcAft>
                <a:spcPts val="0"/>
              </a:spcAft>
            </a:pPr>
            <a:r>
              <a:rPr dirty="0" sz="1000" spc="-52">
                <a:solidFill>
                  <a:srgbClr val="221e1f"/>
                </a:solidFill>
                <a:latin typeface="UDHRCB+TBUDGoStd-SuperLight"/>
                <a:cs typeface="UDHRCB+TBUDGoStd-SuperLight"/>
              </a:rPr>
              <a:t>•.疲労しているため、休養と適切な食事（特にたんぱく質の摂取）を心がけ</a:t>
            </a:r>
          </a:p>
          <a:p>
            <a:pPr marL="113027" marR="0">
              <a:lnSpc>
                <a:spcPts val="1500"/>
              </a:lnSpc>
              <a:spcBef>
                <a:spcPts val="0"/>
              </a:spcBef>
              <a:spcAft>
                <a:spcPts val="0"/>
              </a:spcAft>
            </a:pPr>
            <a:r>
              <a:rPr dirty="0" sz="1000" spc="-56">
                <a:solidFill>
                  <a:srgbClr val="221e1f"/>
                </a:solidFill>
                <a:latin typeface="UDHRCB+TBUDGoStd-SuperLight"/>
                <a:cs typeface="UDHRCB+TBUDGoStd-SuperLight"/>
              </a:rPr>
              <a:t>てください。</a:t>
            </a:r>
          </a:p>
        </p:txBody>
      </p:sp>
      <p:sp>
        <p:nvSpPr>
          <p:cNvPr id="10" name="object 10"/>
          <p:cNvSpPr txBox="1"/>
          <p:nvPr/>
        </p:nvSpPr>
        <p:spPr>
          <a:xfrm>
            <a:off x="10558500" y="3509892"/>
            <a:ext cx="342900" cy="347091"/>
          </a:xfrm>
          <a:prstGeom prst="rect">
            <a:avLst/>
          </a:prstGeom>
        </p:spPr>
        <p:txBody>
          <a:bodyPr wrap="square" lIns="0" tIns="0" rIns="0" bIns="0" rtlCol="0" vert="horz">
            <a:spAutoFit/>
          </a:bodyPr>
          <a:lstStyle/>
          <a:p>
            <a:pPr marL="0" marR="0">
              <a:lnSpc>
                <a:spcPts val="2433"/>
              </a:lnSpc>
              <a:spcBef>
                <a:spcPts val="0"/>
              </a:spcBef>
              <a:spcAft>
                <a:spcPts val="0"/>
              </a:spcAft>
            </a:pPr>
            <a:r>
              <a:rPr dirty="0" sz="1500">
                <a:solidFill>
                  <a:srgbClr val="221e1f"/>
                </a:solidFill>
                <a:latin typeface="AOGMID+TBUDGoStd-Regular"/>
                <a:cs typeface="AOGMID+TBUDGoStd-Regular"/>
              </a:rPr>
              <a:t>使</a:t>
            </a:r>
          </a:p>
        </p:txBody>
      </p:sp>
      <p:sp>
        <p:nvSpPr>
          <p:cNvPr id="11" name="object 11"/>
          <p:cNvSpPr txBox="1"/>
          <p:nvPr/>
        </p:nvSpPr>
        <p:spPr>
          <a:xfrm>
            <a:off x="10224001" y="7029065"/>
            <a:ext cx="451103" cy="354139"/>
          </a:xfrm>
          <a:prstGeom prst="rect">
            <a:avLst/>
          </a:prstGeom>
        </p:spPr>
        <p:txBody>
          <a:bodyPr wrap="square" lIns="0" tIns="0" rIns="0" bIns="0" rtlCol="0" vert="horz">
            <a:spAutoFit/>
          </a:bodyPr>
          <a:lstStyle/>
          <a:p>
            <a:pPr marL="0" marR="0">
              <a:lnSpc>
                <a:spcPts val="2488"/>
              </a:lnSpc>
              <a:spcBef>
                <a:spcPts val="0"/>
              </a:spcBef>
              <a:spcAft>
                <a:spcPts val="0"/>
              </a:spcAft>
            </a:pPr>
            <a:r>
              <a:rPr dirty="0" sz="1500" spc="-150">
                <a:solidFill>
                  <a:srgbClr val="221e1f"/>
                </a:solidFill>
                <a:latin typeface="JNVHJI+TBUDGoStd-Bold"/>
                <a:cs typeface="JNVHJI+TBUDGoStd-Bold"/>
              </a:rPr>
              <a:t>21</a:t>
            </a:r>
          </a:p>
        </p:txBody>
      </p:sp>
      <p:sp>
        <p:nvSpPr>
          <p:cNvPr id="12" name="object 12"/>
          <p:cNvSpPr txBox="1"/>
          <p:nvPr/>
        </p:nvSpPr>
        <p:spPr>
          <a:xfrm>
            <a:off x="8972814" y="7074412"/>
            <a:ext cx="1168400" cy="244093"/>
          </a:xfrm>
          <a:prstGeom prst="rect">
            <a:avLst/>
          </a:prstGeom>
        </p:spPr>
        <p:txBody>
          <a:bodyPr wrap="square" lIns="0" tIns="0" rIns="0" bIns="0" rtlCol="0" vert="horz">
            <a:spAutoFit/>
          </a:bodyPr>
          <a:lstStyle/>
          <a:p>
            <a:pPr marL="0" marR="0">
              <a:lnSpc>
                <a:spcPts val="1621"/>
              </a:lnSpc>
              <a:spcBef>
                <a:spcPts val="0"/>
              </a:spcBef>
              <a:spcAft>
                <a:spcPts val="0"/>
              </a:spcAft>
            </a:pPr>
            <a:r>
              <a:rPr dirty="0" sz="1000">
                <a:solidFill>
                  <a:srgbClr val="221e1f"/>
                </a:solidFill>
                <a:latin typeface="EQAWRO+TBUDGoStd-Regular"/>
                <a:cs typeface="EQAWRO+TBUDGoStd-Regular"/>
              </a:rPr>
              <a:t>次ページへつづく</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showMasterSp="0">
  <p:cSld>
    <p:spTree>
      <p:nvGrpSpPr>
        <p:cNvPr id="1" name=""/>
        <p:cNvGrpSpPr/>
        <p:nvPr/>
      </p:nvGrpSpPr>
      <p:grpSpPr>
        <a:xfrm>
          <a:off x="0" y="0"/>
          <a:ext cx="0" cy="0"/>
          <a:chOff x="0" y="0"/>
          <a:chExt cx="0" cy="0"/>
        </a:xfrm>
      </p:grpSpPr>
      <p:sp>
        <p:nvSpPr>
          <p:cNvPr id="1" name="object 1"/>
          <p:cNvSpPr/>
          <p:nvPr/>
        </p:nvSpPr>
        <p:spPr>
          <a:xfrm>
            <a:off x="0" y="0"/>
            <a:ext cx="10680700" cy="7556500"/>
          </a:xfrm>
          <a:prstGeom prst="rect">
            <a:avLst/>
          </a:prstGeom>
          <a:blipFill>
            <a:blip cstate="print" r:embed="rId2"/>
            <a:stretch>
              <a:fillRect/>
            </a:stretch>
          </a:blipFill>
        </p:spPr>
        <p:txBody>
          <a:bodyPr wrap="square" lIns="0" tIns="0" rIns="0" bIns="0" rtlCol="0">
            <a:spAutoFit/>
          </a:bodyPr>
          <a:lstStyle/>
          <a:p/>
        </p:txBody>
      </p:sp>
      <p:sp>
        <p:nvSpPr>
          <p:cNvPr id="3" name="object 3"/>
          <p:cNvSpPr txBox="1"/>
          <p:nvPr/>
        </p:nvSpPr>
        <p:spPr>
          <a:xfrm>
            <a:off x="540000" y="411304"/>
            <a:ext cx="3378200" cy="676681"/>
          </a:xfrm>
          <a:prstGeom prst="rect">
            <a:avLst/>
          </a:prstGeom>
        </p:spPr>
        <p:txBody>
          <a:bodyPr wrap="square" lIns="0" tIns="0" rIns="0" bIns="0" rtlCol="0" vert="horz">
            <a:spAutoFit/>
          </a:bodyPr>
          <a:lstStyle/>
          <a:p>
            <a:pPr marL="0" marR="0">
              <a:lnSpc>
                <a:spcPts val="5028"/>
              </a:lnSpc>
              <a:spcBef>
                <a:spcPts val="0"/>
              </a:spcBef>
              <a:spcAft>
                <a:spcPts val="0"/>
              </a:spcAft>
            </a:pPr>
            <a:r>
              <a:rPr dirty="0" sz="3100">
                <a:solidFill>
                  <a:srgbClr val="221e1f"/>
                </a:solidFill>
                <a:latin typeface="CWBFQR+TBUDGoStd-Regular"/>
                <a:cs typeface="CWBFQR+TBUDGoStd-Regular"/>
              </a:rPr>
              <a:t>使用する</a:t>
            </a:r>
            <a:r>
              <a:rPr dirty="0" sz="2600">
                <a:solidFill>
                  <a:srgbClr val="221e1f"/>
                </a:solidFill>
                <a:latin typeface="CWBFQR+TBUDGoStd-Regular"/>
                <a:cs typeface="CWBFQR+TBUDGoStd-Regular"/>
              </a:rPr>
              <a:t>（つづき）</a:t>
            </a:r>
          </a:p>
        </p:txBody>
      </p:sp>
      <p:sp>
        <p:nvSpPr>
          <p:cNvPr id="4" name="object 4"/>
          <p:cNvSpPr txBox="1"/>
          <p:nvPr/>
        </p:nvSpPr>
        <p:spPr>
          <a:xfrm>
            <a:off x="6024357" y="1320761"/>
            <a:ext cx="4569460" cy="1002157"/>
          </a:xfrm>
          <a:prstGeom prst="rect">
            <a:avLst/>
          </a:prstGeom>
        </p:spPr>
        <p:txBody>
          <a:bodyPr wrap="square" lIns="0" tIns="0" rIns="0" bIns="0" rtlCol="0" vert="horz">
            <a:spAutoFit/>
          </a:bodyPr>
          <a:lstStyle/>
          <a:p>
            <a:pPr marL="0" marR="0">
              <a:lnSpc>
                <a:spcPts val="1591"/>
              </a:lnSpc>
              <a:spcBef>
                <a:spcPts val="0"/>
              </a:spcBef>
              <a:spcAft>
                <a:spcPts val="0"/>
              </a:spcAft>
            </a:pPr>
            <a:r>
              <a:rPr dirty="0" sz="1000">
                <a:solidFill>
                  <a:srgbClr val="221e1f"/>
                </a:solidFill>
                <a:latin typeface="UDHRCB+TBUDGoStd-SuperLight"/>
                <a:cs typeface="UDHRCB+TBUDGoStd-SuperLight"/>
              </a:rPr>
              <a:t>•</a:t>
            </a:r>
            <a:r>
              <a:rPr dirty="0" sz="1000" spc="-259">
                <a:solidFill>
                  <a:srgbClr val="221e1f"/>
                </a:solidFill>
                <a:latin typeface="Times New Roman"/>
                <a:cs typeface="Times New Roman"/>
              </a:rPr>
              <a:t> </a:t>
            </a:r>
            <a:r>
              <a:rPr dirty="0" sz="1000" spc="-147">
                <a:solidFill>
                  <a:srgbClr val="221e1f"/>
                </a:solidFill>
                <a:latin typeface="UDHRCB+TBUDGoStd-SuperLight"/>
                <a:cs typeface="UDHRCB+TBUDGoStd-SuperLight"/>
              </a:rPr>
              <a:t>.フットパッド全</a:t>
            </a:r>
            <a:r>
              <a:rPr dirty="0" sz="1000" spc="-255">
                <a:solidFill>
                  <a:srgbClr val="221e1f"/>
                </a:solidFill>
                <a:latin typeface="Times New Roman"/>
                <a:cs typeface="Times New Roman"/>
              </a:rPr>
              <a:t> </a:t>
            </a:r>
            <a:r>
              <a:rPr dirty="0" sz="1000" spc="-72">
                <a:solidFill>
                  <a:srgbClr val="221e1f"/>
                </a:solidFill>
                <a:latin typeface="UDHRCB+TBUDGoStd-SuperLight"/>
                <a:cs typeface="UDHRCB+TBUDGoStd-SuperLight"/>
              </a:rPr>
              <a:t>体にふくらはぎを乗せてください。</a:t>
            </a:r>
          </a:p>
          <a:p>
            <a:pPr marL="0" marR="0">
              <a:lnSpc>
                <a:spcPts val="1500"/>
              </a:lnSpc>
              <a:spcBef>
                <a:spcPts val="0"/>
              </a:spcBef>
              <a:spcAft>
                <a:spcPts val="0"/>
              </a:spcAft>
            </a:pPr>
            <a:r>
              <a:rPr dirty="0" sz="1000" spc="-43">
                <a:solidFill>
                  <a:srgbClr val="221e1f"/>
                </a:solidFill>
                <a:latin typeface="UDHRCB+TBUDGoStd-SuperLight"/>
                <a:cs typeface="UDHRCB+TBUDGoStd-SuperLight"/>
              </a:rPr>
              <a:t>•.両脚を置いたまま何も操作をしない状態が約</a:t>
            </a:r>
            <a:r>
              <a:rPr dirty="0" sz="1000" spc="-142">
                <a:solidFill>
                  <a:srgbClr val="221e1f"/>
                </a:solidFill>
                <a:latin typeface="Times New Roman"/>
                <a:cs typeface="Times New Roman"/>
              </a:rPr>
              <a:t> </a:t>
            </a:r>
            <a:r>
              <a:rPr dirty="0" sz="1000">
                <a:solidFill>
                  <a:srgbClr val="221e1f"/>
                </a:solidFill>
                <a:latin typeface="UDHRCB+TBUDGoStd-SuperLight"/>
                <a:cs typeface="UDHRCB+TBUDGoStd-SuperLight"/>
              </a:rPr>
              <a:t>5</a:t>
            </a:r>
            <a:r>
              <a:rPr dirty="0" sz="1000" spc="-137">
                <a:solidFill>
                  <a:srgbClr val="221e1f"/>
                </a:solidFill>
                <a:latin typeface="Times New Roman"/>
                <a:cs typeface="Times New Roman"/>
              </a:rPr>
              <a:t> </a:t>
            </a:r>
            <a:r>
              <a:rPr dirty="0" sz="1000" spc="-75">
                <a:solidFill>
                  <a:srgbClr val="221e1f"/>
                </a:solidFill>
                <a:latin typeface="UDHRCB+TBUDGoStd-SuperLight"/>
                <a:cs typeface="UDHRCB+TBUDGoStd-SuperLight"/>
              </a:rPr>
              <a:t>分続くと、安全のため自動</a:t>
            </a:r>
          </a:p>
          <a:p>
            <a:pPr marL="84963" marR="0">
              <a:lnSpc>
                <a:spcPts val="1500"/>
              </a:lnSpc>
              <a:spcBef>
                <a:spcPts val="0"/>
              </a:spcBef>
              <a:spcAft>
                <a:spcPts val="0"/>
              </a:spcAft>
            </a:pPr>
            <a:r>
              <a:rPr dirty="0" sz="1000" spc="-37">
                <a:solidFill>
                  <a:srgbClr val="221e1f"/>
                </a:solidFill>
                <a:latin typeface="UDHRCB+TBUDGoStd-SuperLight"/>
                <a:cs typeface="UDHRCB+TBUDGoStd-SuperLight"/>
              </a:rPr>
              <a:t>で電源が切れます。</a:t>
            </a:r>
          </a:p>
          <a:p>
            <a:pPr marL="127" marR="0">
              <a:lnSpc>
                <a:spcPts val="1500"/>
              </a:lnSpc>
              <a:spcBef>
                <a:spcPts val="0"/>
              </a:spcBef>
              <a:spcAft>
                <a:spcPts val="0"/>
              </a:spcAft>
            </a:pPr>
            <a:r>
              <a:rPr dirty="0" sz="1000" spc="-88">
                <a:solidFill>
                  <a:srgbClr val="221e1f"/>
                </a:solidFill>
                <a:latin typeface="UDHRCB+TBUDGoStd-SuperLight"/>
                <a:cs typeface="UDHRCB+TBUDGoStd-SuperLight"/>
              </a:rPr>
              <a:t>•.電源が切れてしまった（画面消灯）場合は、▲ボタンを長押しして、電源を</a:t>
            </a:r>
          </a:p>
          <a:p>
            <a:pPr marL="90804" marR="0">
              <a:lnSpc>
                <a:spcPts val="1500"/>
              </a:lnSpc>
              <a:spcBef>
                <a:spcPts val="0"/>
              </a:spcBef>
              <a:spcAft>
                <a:spcPts val="0"/>
              </a:spcAft>
            </a:pPr>
            <a:r>
              <a:rPr dirty="0" sz="1000" spc="-79">
                <a:solidFill>
                  <a:srgbClr val="221e1f"/>
                </a:solidFill>
                <a:latin typeface="UDHRCB+TBUDGoStd-SuperLight"/>
                <a:cs typeface="UDHRCB+TBUDGoStd-SuperLight"/>
              </a:rPr>
              <a:t>入れ直してください。</a:t>
            </a:r>
          </a:p>
        </p:txBody>
      </p:sp>
      <p:sp>
        <p:nvSpPr>
          <p:cNvPr id="5" name="object 5"/>
          <p:cNvSpPr txBox="1"/>
          <p:nvPr/>
        </p:nvSpPr>
        <p:spPr>
          <a:xfrm>
            <a:off x="646628" y="1362184"/>
            <a:ext cx="2438400" cy="417347"/>
          </a:xfrm>
          <a:prstGeom prst="rect">
            <a:avLst/>
          </a:prstGeom>
        </p:spPr>
        <p:txBody>
          <a:bodyPr wrap="square" lIns="0" tIns="0" rIns="0" bIns="0" rtlCol="0" vert="horz">
            <a:spAutoFit/>
          </a:bodyPr>
          <a:lstStyle/>
          <a:p>
            <a:pPr marL="0" marR="0">
              <a:lnSpc>
                <a:spcPts val="2986"/>
              </a:lnSpc>
              <a:spcBef>
                <a:spcPts val="0"/>
              </a:spcBef>
              <a:spcAft>
                <a:spcPts val="0"/>
              </a:spcAft>
            </a:pPr>
            <a:r>
              <a:rPr dirty="0" sz="1800" spc="-94">
                <a:solidFill>
                  <a:srgbClr val="221e1f"/>
                </a:solidFill>
                <a:latin typeface="JNVHJI+TBUDGoStd-Bold"/>
                <a:cs typeface="JNVHJI+TBUDGoStd-Bold"/>
              </a:rPr>
              <a:t>ふくらはぎに使用する</a:t>
            </a:r>
          </a:p>
        </p:txBody>
      </p:sp>
      <p:sp>
        <p:nvSpPr>
          <p:cNvPr id="6" name="object 6"/>
          <p:cNvSpPr txBox="1"/>
          <p:nvPr/>
        </p:nvSpPr>
        <p:spPr>
          <a:xfrm>
            <a:off x="647999" y="1699001"/>
            <a:ext cx="2113788" cy="299460"/>
          </a:xfrm>
          <a:prstGeom prst="rect">
            <a:avLst/>
          </a:prstGeom>
        </p:spPr>
        <p:txBody>
          <a:bodyPr wrap="square" lIns="0" tIns="0" rIns="0" bIns="0" rtlCol="0" vert="horz">
            <a:spAutoFit/>
          </a:bodyPr>
          <a:lstStyle/>
          <a:p>
            <a:pPr marL="0" marR="0">
              <a:lnSpc>
                <a:spcPts val="2057"/>
              </a:lnSpc>
              <a:spcBef>
                <a:spcPts val="0"/>
              </a:spcBef>
              <a:spcAft>
                <a:spcPts val="0"/>
              </a:spcAft>
            </a:pPr>
            <a:r>
              <a:rPr dirty="0" sz="1300" spc="-71">
                <a:solidFill>
                  <a:srgbClr val="221e1f"/>
                </a:solidFill>
                <a:latin typeface="UDHRCB+TBUDGoStd-SuperLight"/>
                <a:cs typeface="UDHRCB+TBUDGoStd-SuperLight"/>
              </a:rPr>
              <a:t>床などに座って使います。</a:t>
            </a:r>
          </a:p>
        </p:txBody>
      </p:sp>
      <p:sp>
        <p:nvSpPr>
          <p:cNvPr id="7" name="object 7"/>
          <p:cNvSpPr txBox="1"/>
          <p:nvPr/>
        </p:nvSpPr>
        <p:spPr>
          <a:xfrm>
            <a:off x="595169" y="1926610"/>
            <a:ext cx="2628900" cy="300774"/>
          </a:xfrm>
          <a:prstGeom prst="rect">
            <a:avLst/>
          </a:prstGeom>
        </p:spPr>
        <p:txBody>
          <a:bodyPr wrap="square" lIns="0" tIns="0" rIns="0" bIns="0" rtlCol="0" vert="horz">
            <a:spAutoFit/>
          </a:bodyPr>
          <a:lstStyle/>
          <a:p>
            <a:pPr marL="0" marR="0">
              <a:lnSpc>
                <a:spcPts val="2068"/>
              </a:lnSpc>
              <a:spcBef>
                <a:spcPts val="0"/>
              </a:spcBef>
              <a:spcAft>
                <a:spcPts val="0"/>
              </a:spcAft>
            </a:pPr>
            <a:r>
              <a:rPr dirty="0" sz="1300" spc="-58">
                <a:solidFill>
                  <a:srgbClr val="221e1f"/>
                </a:solidFill>
                <a:latin typeface="UDHRCB+TBUDGoStd-SuperLight"/>
                <a:cs typeface="UDHRCB+TBUDGoStd-SuperLight"/>
              </a:rPr>
              <a:t>（アプローチ部位</a:t>
            </a:r>
            <a:r>
              <a:rPr dirty="0" sz="1300" spc="-233">
                <a:solidFill>
                  <a:srgbClr val="221e1f"/>
                </a:solidFill>
                <a:latin typeface="Times New Roman"/>
                <a:cs typeface="Times New Roman"/>
              </a:rPr>
              <a:t> </a:t>
            </a:r>
            <a:r>
              <a:rPr dirty="0" sz="1300">
                <a:solidFill>
                  <a:srgbClr val="221e1f"/>
                </a:solidFill>
                <a:latin typeface="UDHRCB+TBUDGoStd-SuperLight"/>
                <a:cs typeface="UDHRCB+TBUDGoStd-SuperLight"/>
              </a:rPr>
              <a:t>：</a:t>
            </a:r>
            <a:r>
              <a:rPr dirty="0" sz="1300" spc="-260">
                <a:solidFill>
                  <a:srgbClr val="221e1f"/>
                </a:solidFill>
                <a:latin typeface="Times New Roman"/>
                <a:cs typeface="Times New Roman"/>
              </a:rPr>
              <a:t> </a:t>
            </a:r>
            <a:r>
              <a:rPr dirty="0" sz="1300" spc="-80">
                <a:solidFill>
                  <a:srgbClr val="221e1f"/>
                </a:solidFill>
                <a:latin typeface="UDHRCB+TBUDGoStd-SuperLight"/>
                <a:cs typeface="UDHRCB+TBUDGoStd-SuperLight"/>
              </a:rPr>
              <a:t>ふくらはぎ）</a:t>
            </a:r>
          </a:p>
        </p:txBody>
      </p:sp>
      <p:sp>
        <p:nvSpPr>
          <p:cNvPr id="8" name="object 8"/>
          <p:cNvSpPr txBox="1"/>
          <p:nvPr/>
        </p:nvSpPr>
        <p:spPr>
          <a:xfrm>
            <a:off x="638195" y="2168902"/>
            <a:ext cx="3748277" cy="528124"/>
          </a:xfrm>
          <a:prstGeom prst="rect">
            <a:avLst/>
          </a:prstGeom>
        </p:spPr>
        <p:txBody>
          <a:bodyPr wrap="square" lIns="0" tIns="0" rIns="0" bIns="0" rtlCol="0" vert="horz">
            <a:spAutoFit/>
          </a:bodyPr>
          <a:lstStyle/>
          <a:p>
            <a:pPr marL="6537" marR="0">
              <a:lnSpc>
                <a:spcPts val="2057"/>
              </a:lnSpc>
              <a:spcBef>
                <a:spcPts val="0"/>
              </a:spcBef>
              <a:spcAft>
                <a:spcPts val="0"/>
              </a:spcAft>
            </a:pPr>
            <a:r>
              <a:rPr dirty="0" sz="1300" spc="-148">
                <a:solidFill>
                  <a:srgbClr val="221e1f"/>
                </a:solidFill>
                <a:latin typeface="UDHRCB+TBUDGoStd-SuperLight"/>
                <a:cs typeface="UDHRCB+TBUDGoStd-SuperLight"/>
              </a:rPr>
              <a:t>ふくらはぎには、コンディショニング</a:t>
            </a:r>
            <a:r>
              <a:rPr dirty="0" sz="1300" spc="-208">
                <a:solidFill>
                  <a:srgbClr val="221e1f"/>
                </a:solidFill>
                <a:latin typeface="Times New Roman"/>
                <a:cs typeface="Times New Roman"/>
              </a:rPr>
              <a:t> </a:t>
            </a:r>
            <a:r>
              <a:rPr dirty="0" sz="1300">
                <a:solidFill>
                  <a:srgbClr val="221e1f"/>
                </a:solidFill>
                <a:latin typeface="UDHRCB+TBUDGoStd-SuperLight"/>
                <a:cs typeface="UDHRCB+TBUDGoStd-SuperLight"/>
              </a:rPr>
              <a:t>・</a:t>
            </a:r>
            <a:r>
              <a:rPr dirty="0" sz="1300" spc="-248">
                <a:solidFill>
                  <a:srgbClr val="221e1f"/>
                </a:solidFill>
                <a:latin typeface="Times New Roman"/>
                <a:cs typeface="Times New Roman"/>
              </a:rPr>
              <a:t> </a:t>
            </a:r>
            <a:r>
              <a:rPr dirty="0" sz="1300" spc="-64">
                <a:solidFill>
                  <a:srgbClr val="221e1f"/>
                </a:solidFill>
                <a:latin typeface="UDHRCB+TBUDGoStd-SuperLight"/>
                <a:cs typeface="UDHRCB+TBUDGoStd-SuperLight"/>
              </a:rPr>
              <a:t>プログラ</a:t>
            </a:r>
          </a:p>
          <a:p>
            <a:pPr marL="0" marR="0">
              <a:lnSpc>
                <a:spcPts val="1800"/>
              </a:lnSpc>
              <a:spcBef>
                <a:spcPts val="0"/>
              </a:spcBef>
              <a:spcAft>
                <a:spcPts val="0"/>
              </a:spcAft>
            </a:pPr>
            <a:r>
              <a:rPr dirty="0" sz="1300" spc="-63">
                <a:solidFill>
                  <a:srgbClr val="221e1f"/>
                </a:solidFill>
                <a:latin typeface="UDHRCB+TBUDGoStd-SuperLight"/>
                <a:cs typeface="UDHRCB+TBUDGoStd-SuperLight"/>
              </a:rPr>
              <a:t>ムのみ使用できます。</a:t>
            </a:r>
          </a:p>
        </p:txBody>
      </p:sp>
      <p:sp>
        <p:nvSpPr>
          <p:cNvPr id="9" name="object 9"/>
          <p:cNvSpPr txBox="1"/>
          <p:nvPr/>
        </p:nvSpPr>
        <p:spPr>
          <a:xfrm>
            <a:off x="5629501" y="2331740"/>
            <a:ext cx="393603" cy="552879"/>
          </a:xfrm>
          <a:prstGeom prst="rect">
            <a:avLst/>
          </a:prstGeom>
        </p:spPr>
        <p:txBody>
          <a:bodyPr wrap="square" lIns="0" tIns="0" rIns="0" bIns="0" rtlCol="0" vert="horz">
            <a:spAutoFit/>
          </a:bodyPr>
          <a:lstStyle/>
          <a:p>
            <a:pPr marL="0" marR="0">
              <a:lnSpc>
                <a:spcPts val="4053"/>
              </a:lnSpc>
              <a:spcBef>
                <a:spcPts val="0"/>
              </a:spcBef>
              <a:spcAft>
                <a:spcPts val="0"/>
              </a:spcAft>
            </a:pPr>
            <a:r>
              <a:rPr dirty="0" sz="2500">
                <a:solidFill>
                  <a:srgbClr val="221e1f"/>
                </a:solidFill>
                <a:latin typeface="CWBFQR+TBUDGoStd-Regular"/>
                <a:cs typeface="CWBFQR+TBUDGoStd-Regular"/>
              </a:rPr>
              <a:t>5</a:t>
            </a:r>
          </a:p>
        </p:txBody>
      </p:sp>
      <p:sp>
        <p:nvSpPr>
          <p:cNvPr id="10" name="object 10"/>
          <p:cNvSpPr txBox="1"/>
          <p:nvPr/>
        </p:nvSpPr>
        <p:spPr>
          <a:xfrm>
            <a:off x="6024332" y="2414744"/>
            <a:ext cx="4681220" cy="1071345"/>
          </a:xfrm>
          <a:prstGeom prst="rect">
            <a:avLst/>
          </a:prstGeom>
        </p:spPr>
        <p:txBody>
          <a:bodyPr wrap="square" lIns="0" tIns="0" rIns="0" bIns="0" rtlCol="0" vert="horz">
            <a:spAutoFit/>
          </a:bodyPr>
          <a:lstStyle/>
          <a:p>
            <a:pPr marL="1168" marR="0">
              <a:lnSpc>
                <a:spcPts val="2757"/>
              </a:lnSpc>
              <a:spcBef>
                <a:spcPts val="0"/>
              </a:spcBef>
              <a:spcAft>
                <a:spcPts val="0"/>
              </a:spcAft>
            </a:pPr>
            <a:r>
              <a:rPr dirty="0" sz="1700">
                <a:solidFill>
                  <a:srgbClr val="221e1f"/>
                </a:solidFill>
                <a:latin typeface="CWBFQR+TBUDGoStd-Regular"/>
                <a:cs typeface="CWBFQR+TBUDGoStd-Regular"/>
              </a:rPr>
              <a:t>MENUボタンを押して、Conditioning</a:t>
            </a:r>
          </a:p>
          <a:p>
            <a:pPr marL="1168" marR="0">
              <a:lnSpc>
                <a:spcPts val="2300"/>
              </a:lnSpc>
              <a:spcBef>
                <a:spcPts val="0"/>
              </a:spcBef>
              <a:spcAft>
                <a:spcPts val="0"/>
              </a:spcAft>
            </a:pPr>
            <a:r>
              <a:rPr dirty="0" sz="1700">
                <a:solidFill>
                  <a:srgbClr val="221e1f"/>
                </a:solidFill>
                <a:latin typeface="CWBFQR+TBUDGoStd-Regular"/>
                <a:cs typeface="CWBFQR+TBUDGoStd-Regular"/>
              </a:rPr>
              <a:t>を選びます。</a:t>
            </a:r>
          </a:p>
          <a:p>
            <a:pPr marL="0" marR="0">
              <a:lnSpc>
                <a:spcPts val="1591"/>
              </a:lnSpc>
              <a:spcBef>
                <a:spcPts val="0"/>
              </a:spcBef>
              <a:spcAft>
                <a:spcPts val="0"/>
              </a:spcAft>
            </a:pPr>
            <a:r>
              <a:rPr dirty="0" sz="1000" spc="-93">
                <a:solidFill>
                  <a:srgbClr val="221e1f"/>
                </a:solidFill>
                <a:latin typeface="UDHRCB+TBUDGoStd-SuperLight"/>
                <a:cs typeface="UDHRCB+TBUDGoStd-SuperLight"/>
              </a:rPr>
              <a:t>•.Conditioning（コンディショニング）プログラムは、リズミカルな刺激でト</a:t>
            </a:r>
          </a:p>
          <a:p>
            <a:pPr marL="77215" marR="0">
              <a:lnSpc>
                <a:spcPts val="1500"/>
              </a:lnSpc>
              <a:spcBef>
                <a:spcPts val="0"/>
              </a:spcBef>
              <a:spcAft>
                <a:spcPts val="0"/>
              </a:spcAft>
            </a:pPr>
            <a:r>
              <a:rPr dirty="0" sz="1000" spc="-58">
                <a:solidFill>
                  <a:srgbClr val="221e1f"/>
                </a:solidFill>
                <a:latin typeface="UDHRCB+TBUDGoStd-SuperLight"/>
                <a:cs typeface="UDHRCB+TBUDGoStd-SuperLight"/>
              </a:rPr>
              <a:t>レーニング前後の筋肉を整えます。</a:t>
            </a:r>
          </a:p>
        </p:txBody>
      </p:sp>
      <p:sp>
        <p:nvSpPr>
          <p:cNvPr id="11" name="object 11"/>
          <p:cNvSpPr txBox="1"/>
          <p:nvPr/>
        </p:nvSpPr>
        <p:spPr>
          <a:xfrm>
            <a:off x="648002" y="2626229"/>
            <a:ext cx="4480529" cy="528124"/>
          </a:xfrm>
          <a:prstGeom prst="rect">
            <a:avLst/>
          </a:prstGeom>
        </p:spPr>
        <p:txBody>
          <a:bodyPr wrap="square" lIns="0" tIns="0" rIns="0" bIns="0" rtlCol="0" vert="horz">
            <a:spAutoFit/>
          </a:bodyPr>
          <a:lstStyle/>
          <a:p>
            <a:pPr marL="0" marR="0">
              <a:lnSpc>
                <a:spcPts val="2057"/>
              </a:lnSpc>
              <a:spcBef>
                <a:spcPts val="0"/>
              </a:spcBef>
              <a:spcAft>
                <a:spcPts val="0"/>
              </a:spcAft>
            </a:pPr>
            <a:r>
              <a:rPr dirty="0" sz="1300" spc="-64">
                <a:solidFill>
                  <a:srgbClr val="221e1f"/>
                </a:solidFill>
                <a:latin typeface="UDHRCB+TBUDGoStd-SuperLight"/>
                <a:cs typeface="UDHRCB+TBUDGoStd-SuperLight"/>
              </a:rPr>
              <a:t>使いかたは、下記の手順</a:t>
            </a:r>
            <a:r>
              <a:rPr dirty="0" sz="1300" spc="-177">
                <a:solidFill>
                  <a:srgbClr val="221e1f"/>
                </a:solidFill>
                <a:latin typeface="Times New Roman"/>
                <a:cs typeface="Times New Roman"/>
              </a:rPr>
              <a:t> </a:t>
            </a:r>
            <a:r>
              <a:rPr dirty="0" sz="1300">
                <a:solidFill>
                  <a:srgbClr val="221e1f"/>
                </a:solidFill>
                <a:latin typeface="UDHRCB+TBUDGoStd-SuperLight"/>
                <a:cs typeface="UDHRCB+TBUDGoStd-SuperLight"/>
              </a:rPr>
              <a:t>4、</a:t>
            </a:r>
            <a:r>
              <a:rPr dirty="0" sz="1300" spc="-208">
                <a:solidFill>
                  <a:srgbClr val="221e1f"/>
                </a:solidFill>
                <a:latin typeface="Times New Roman"/>
                <a:cs typeface="Times New Roman"/>
              </a:rPr>
              <a:t> </a:t>
            </a:r>
            <a:r>
              <a:rPr dirty="0" sz="1300">
                <a:solidFill>
                  <a:srgbClr val="221e1f"/>
                </a:solidFill>
                <a:latin typeface="UDHRCB+TBUDGoStd-SuperLight"/>
                <a:cs typeface="UDHRCB+TBUDGoStd-SuperLight"/>
              </a:rPr>
              <a:t>5</a:t>
            </a:r>
            <a:r>
              <a:rPr dirty="0" sz="1300" spc="-174">
                <a:solidFill>
                  <a:srgbClr val="221e1f"/>
                </a:solidFill>
                <a:latin typeface="Times New Roman"/>
                <a:cs typeface="Times New Roman"/>
              </a:rPr>
              <a:t> </a:t>
            </a:r>
            <a:r>
              <a:rPr dirty="0" sz="1300" spc="-41">
                <a:solidFill>
                  <a:srgbClr val="221e1f"/>
                </a:solidFill>
                <a:latin typeface="UDHRCB+TBUDGoStd-SuperLight"/>
                <a:cs typeface="UDHRCB+TBUDGoStd-SuperLight"/>
              </a:rPr>
              <a:t>以外は足裏に使用する場合と</a:t>
            </a:r>
          </a:p>
          <a:p>
            <a:pPr marL="0" marR="0">
              <a:lnSpc>
                <a:spcPts val="1800"/>
              </a:lnSpc>
              <a:spcBef>
                <a:spcPts val="0"/>
              </a:spcBef>
              <a:spcAft>
                <a:spcPts val="0"/>
              </a:spcAft>
            </a:pPr>
            <a:r>
              <a:rPr dirty="0" sz="1300" spc="-67">
                <a:solidFill>
                  <a:srgbClr val="221e1f"/>
                </a:solidFill>
                <a:latin typeface="UDHRCB+TBUDGoStd-SuperLight"/>
                <a:cs typeface="UDHRCB+TBUDGoStd-SuperLight"/>
              </a:rPr>
              <a:t>同じです。</a:t>
            </a:r>
            <a:r>
              <a:rPr dirty="0" sz="1300" spc="-208">
                <a:solidFill>
                  <a:srgbClr val="221e1f"/>
                </a:solidFill>
                <a:latin typeface="Times New Roman"/>
                <a:cs typeface="Times New Roman"/>
              </a:rPr>
              <a:t> </a:t>
            </a:r>
            <a:r>
              <a:rPr dirty="0" sz="1300">
                <a:solidFill>
                  <a:srgbClr val="221e1f"/>
                </a:solidFill>
                <a:latin typeface="UDHRCB+TBUDGoStd-SuperLight"/>
                <a:cs typeface="UDHRCB+TBUDGoStd-SuperLight"/>
              </a:rPr>
              <a:t>16</a:t>
            </a:r>
            <a:r>
              <a:rPr dirty="0" sz="1300" spc="-47">
                <a:solidFill>
                  <a:srgbClr val="221e1f"/>
                </a:solidFill>
                <a:latin typeface="Times New Roman"/>
                <a:cs typeface="Times New Roman"/>
              </a:rPr>
              <a:t> </a:t>
            </a:r>
            <a:r>
              <a:rPr dirty="0" sz="1300">
                <a:solidFill>
                  <a:srgbClr val="221e1f"/>
                </a:solidFill>
                <a:latin typeface="UDHRCB+TBUDGoStd-SuperLight"/>
                <a:cs typeface="UDHRCB+TBUDGoStd-SuperLight"/>
              </a:rPr>
              <a:t>～</a:t>
            </a:r>
            <a:r>
              <a:rPr dirty="0" sz="1300" spc="-55">
                <a:solidFill>
                  <a:srgbClr val="221e1f"/>
                </a:solidFill>
                <a:latin typeface="Times New Roman"/>
                <a:cs typeface="Times New Roman"/>
              </a:rPr>
              <a:t> </a:t>
            </a:r>
            <a:r>
              <a:rPr dirty="0" sz="1300">
                <a:solidFill>
                  <a:srgbClr val="221e1f"/>
                </a:solidFill>
                <a:latin typeface="UDHRCB+TBUDGoStd-SuperLight"/>
                <a:cs typeface="UDHRCB+TBUDGoStd-SuperLight"/>
              </a:rPr>
              <a:t>21</a:t>
            </a:r>
            <a:r>
              <a:rPr dirty="0" sz="1300" spc="-225">
                <a:solidFill>
                  <a:srgbClr val="221e1f"/>
                </a:solidFill>
                <a:latin typeface="Times New Roman"/>
                <a:cs typeface="Times New Roman"/>
              </a:rPr>
              <a:t> </a:t>
            </a:r>
            <a:r>
              <a:rPr dirty="0" sz="1300" spc="-64">
                <a:solidFill>
                  <a:srgbClr val="221e1f"/>
                </a:solidFill>
                <a:latin typeface="UDHRCB+TBUDGoStd-SuperLight"/>
                <a:cs typeface="UDHRCB+TBUDGoStd-SuperLight"/>
              </a:rPr>
              <a:t>ページをご覧ください。</a:t>
            </a:r>
          </a:p>
        </p:txBody>
      </p:sp>
      <p:sp>
        <p:nvSpPr>
          <p:cNvPr id="12" name="object 12"/>
          <p:cNvSpPr txBox="1"/>
          <p:nvPr/>
        </p:nvSpPr>
        <p:spPr>
          <a:xfrm>
            <a:off x="540000" y="3263915"/>
            <a:ext cx="393603" cy="552879"/>
          </a:xfrm>
          <a:prstGeom prst="rect">
            <a:avLst/>
          </a:prstGeom>
        </p:spPr>
        <p:txBody>
          <a:bodyPr wrap="square" lIns="0" tIns="0" rIns="0" bIns="0" rtlCol="0" vert="horz">
            <a:spAutoFit/>
          </a:bodyPr>
          <a:lstStyle/>
          <a:p>
            <a:pPr marL="0" marR="0">
              <a:lnSpc>
                <a:spcPts val="4053"/>
              </a:lnSpc>
              <a:spcBef>
                <a:spcPts val="0"/>
              </a:spcBef>
              <a:spcAft>
                <a:spcPts val="0"/>
              </a:spcAft>
            </a:pPr>
            <a:r>
              <a:rPr dirty="0" sz="2500">
                <a:solidFill>
                  <a:srgbClr val="221e1f"/>
                </a:solidFill>
                <a:latin typeface="CWBFQR+TBUDGoStd-Regular"/>
                <a:cs typeface="CWBFQR+TBUDGoStd-Regular"/>
              </a:rPr>
              <a:t>4</a:t>
            </a:r>
          </a:p>
        </p:txBody>
      </p:sp>
      <p:sp>
        <p:nvSpPr>
          <p:cNvPr id="13" name="object 13"/>
          <p:cNvSpPr txBox="1"/>
          <p:nvPr/>
        </p:nvSpPr>
        <p:spPr>
          <a:xfrm>
            <a:off x="936000" y="3346920"/>
            <a:ext cx="4470400" cy="680402"/>
          </a:xfrm>
          <a:prstGeom prst="rect">
            <a:avLst/>
          </a:prstGeom>
        </p:spPr>
        <p:txBody>
          <a:bodyPr wrap="square" lIns="0" tIns="0" rIns="0" bIns="0" rtlCol="0" vert="horz">
            <a:spAutoFit/>
          </a:bodyPr>
          <a:lstStyle/>
          <a:p>
            <a:pPr marL="0" marR="0">
              <a:lnSpc>
                <a:spcPts val="2757"/>
              </a:lnSpc>
              <a:spcBef>
                <a:spcPts val="0"/>
              </a:spcBef>
              <a:spcAft>
                <a:spcPts val="0"/>
              </a:spcAft>
            </a:pPr>
            <a:r>
              <a:rPr dirty="0" sz="1700" spc="-119">
                <a:solidFill>
                  <a:srgbClr val="221e1f"/>
                </a:solidFill>
                <a:latin typeface="CWBFQR+TBUDGoStd-Regular"/>
                <a:cs typeface="CWBFQR+TBUDGoStd-Regular"/>
              </a:rPr>
              <a:t>床などに足を伸ばして座り（長座）、フット</a:t>
            </a:r>
          </a:p>
          <a:p>
            <a:pPr marL="0" marR="0">
              <a:lnSpc>
                <a:spcPts val="2300"/>
              </a:lnSpc>
              <a:spcBef>
                <a:spcPts val="0"/>
              </a:spcBef>
              <a:spcAft>
                <a:spcPts val="0"/>
              </a:spcAft>
            </a:pPr>
            <a:r>
              <a:rPr dirty="0" sz="1700" spc="-36">
                <a:solidFill>
                  <a:srgbClr val="221e1f"/>
                </a:solidFill>
                <a:latin typeface="CWBFQR+TBUDGoStd-Regular"/>
                <a:cs typeface="CWBFQR+TBUDGoStd-Regular"/>
              </a:rPr>
              <a:t>パッドに両脚を置き、ふくらはぎをしっか</a:t>
            </a:r>
          </a:p>
        </p:txBody>
      </p:sp>
      <p:sp>
        <p:nvSpPr>
          <p:cNvPr id="14" name="object 14"/>
          <p:cNvSpPr txBox="1"/>
          <p:nvPr/>
        </p:nvSpPr>
        <p:spPr>
          <a:xfrm>
            <a:off x="936000" y="3931145"/>
            <a:ext cx="2095500" cy="388289"/>
          </a:xfrm>
          <a:prstGeom prst="rect">
            <a:avLst/>
          </a:prstGeom>
        </p:spPr>
        <p:txBody>
          <a:bodyPr wrap="square" lIns="0" tIns="0" rIns="0" bIns="0" rtlCol="0" vert="horz">
            <a:spAutoFit/>
          </a:bodyPr>
          <a:lstStyle/>
          <a:p>
            <a:pPr marL="0" marR="0">
              <a:lnSpc>
                <a:spcPts val="2757"/>
              </a:lnSpc>
              <a:spcBef>
                <a:spcPts val="0"/>
              </a:spcBef>
              <a:spcAft>
                <a:spcPts val="0"/>
              </a:spcAft>
            </a:pPr>
            <a:r>
              <a:rPr dirty="0" sz="1700">
                <a:solidFill>
                  <a:srgbClr val="221e1f"/>
                </a:solidFill>
                <a:latin typeface="CWBFQR+TBUDGoStd-Regular"/>
                <a:cs typeface="CWBFQR+TBUDGoStd-Regular"/>
              </a:rPr>
              <a:t>りと密着させます。</a:t>
            </a:r>
          </a:p>
        </p:txBody>
      </p:sp>
      <p:sp>
        <p:nvSpPr>
          <p:cNvPr id="15" name="object 15"/>
          <p:cNvSpPr txBox="1"/>
          <p:nvPr/>
        </p:nvSpPr>
        <p:spPr>
          <a:xfrm>
            <a:off x="9467168" y="4102313"/>
            <a:ext cx="769620" cy="341185"/>
          </a:xfrm>
          <a:prstGeom prst="rect">
            <a:avLst/>
          </a:prstGeom>
        </p:spPr>
        <p:txBody>
          <a:bodyPr wrap="square" lIns="0" tIns="0" rIns="0" bIns="0" rtlCol="0" vert="horz">
            <a:spAutoFit/>
          </a:bodyPr>
          <a:lstStyle/>
          <a:p>
            <a:pPr marL="0" marR="0">
              <a:lnSpc>
                <a:spcPts val="2386"/>
              </a:lnSpc>
              <a:spcBef>
                <a:spcPts val="0"/>
              </a:spcBef>
              <a:spcAft>
                <a:spcPts val="0"/>
              </a:spcAft>
            </a:pPr>
            <a:r>
              <a:rPr dirty="0" sz="1500">
                <a:solidFill>
                  <a:srgbClr val="221e1f"/>
                </a:solidFill>
                <a:latin typeface="UDHRCB+TBUDGoStd-SuperLight"/>
                <a:cs typeface="UDHRCB+TBUDGoStd-SuperLight"/>
              </a:rPr>
              <a:t>MENU</a:t>
            </a:r>
          </a:p>
        </p:txBody>
      </p:sp>
      <p:sp>
        <p:nvSpPr>
          <p:cNvPr id="16" name="object 16"/>
          <p:cNvSpPr txBox="1"/>
          <p:nvPr/>
        </p:nvSpPr>
        <p:spPr>
          <a:xfrm>
            <a:off x="918000" y="4279708"/>
            <a:ext cx="4188459" cy="240157"/>
          </a:xfrm>
          <a:prstGeom prst="rect">
            <a:avLst/>
          </a:prstGeom>
        </p:spPr>
        <p:txBody>
          <a:bodyPr wrap="square" lIns="0" tIns="0" rIns="0" bIns="0" rtlCol="0" vert="horz">
            <a:spAutoFit/>
          </a:bodyPr>
          <a:lstStyle/>
          <a:p>
            <a:pPr marL="0" marR="0">
              <a:lnSpc>
                <a:spcPts val="1591"/>
              </a:lnSpc>
              <a:spcBef>
                <a:spcPts val="0"/>
              </a:spcBef>
              <a:spcAft>
                <a:spcPts val="0"/>
              </a:spcAft>
            </a:pPr>
            <a:r>
              <a:rPr dirty="0" sz="1000" spc="-84">
                <a:solidFill>
                  <a:srgbClr val="221e1f"/>
                </a:solidFill>
                <a:latin typeface="UDHRCB+TBUDGoStd-SuperLight"/>
                <a:cs typeface="UDHRCB+TBUDGoStd-SuperLight"/>
              </a:rPr>
              <a:t>•.フットパッドで両脚が検知されると、レベル表示が「</a:t>
            </a:r>
            <a:r>
              <a:rPr dirty="0" sz="1000" spc="1250">
                <a:solidFill>
                  <a:srgbClr val="221e1f"/>
                </a:solidFill>
                <a:latin typeface="Times New Roman"/>
                <a:cs typeface="Times New Roman"/>
              </a:rPr>
              <a:t> </a:t>
            </a:r>
            <a:r>
              <a:rPr dirty="0" sz="1000" spc="-87">
                <a:solidFill>
                  <a:srgbClr val="221e1f"/>
                </a:solidFill>
                <a:latin typeface="UDHRCB+TBUDGoStd-SuperLight"/>
                <a:cs typeface="UDHRCB+TBUDGoStd-SuperLight"/>
              </a:rPr>
              <a:t>」になります。</a:t>
            </a:r>
          </a:p>
        </p:txBody>
      </p:sp>
      <p:sp>
        <p:nvSpPr>
          <p:cNvPr id="17" name="object 17"/>
          <p:cNvSpPr txBox="1"/>
          <p:nvPr/>
        </p:nvSpPr>
        <p:spPr>
          <a:xfrm>
            <a:off x="9463358" y="4330913"/>
            <a:ext cx="723900" cy="341185"/>
          </a:xfrm>
          <a:prstGeom prst="rect">
            <a:avLst/>
          </a:prstGeom>
        </p:spPr>
        <p:txBody>
          <a:bodyPr wrap="square" lIns="0" tIns="0" rIns="0" bIns="0" rtlCol="0" vert="horz">
            <a:spAutoFit/>
          </a:bodyPr>
          <a:lstStyle/>
          <a:p>
            <a:pPr marL="0" marR="0">
              <a:lnSpc>
                <a:spcPts val="2386"/>
              </a:lnSpc>
              <a:spcBef>
                <a:spcPts val="0"/>
              </a:spcBef>
              <a:spcAft>
                <a:spcPts val="0"/>
              </a:spcAft>
            </a:pPr>
            <a:r>
              <a:rPr dirty="0" sz="1500" spc="-158">
                <a:solidFill>
                  <a:srgbClr val="221e1f"/>
                </a:solidFill>
                <a:latin typeface="UDHRCB+TBUDGoStd-SuperLight"/>
                <a:cs typeface="UDHRCB+TBUDGoStd-SuperLight"/>
              </a:rPr>
              <a:t>ボタン</a:t>
            </a:r>
          </a:p>
        </p:txBody>
      </p:sp>
      <p:sp>
        <p:nvSpPr>
          <p:cNvPr id="18" name="object 18"/>
          <p:cNvSpPr txBox="1"/>
          <p:nvPr/>
        </p:nvSpPr>
        <p:spPr>
          <a:xfrm>
            <a:off x="6561135" y="5074012"/>
            <a:ext cx="1341120" cy="341185"/>
          </a:xfrm>
          <a:prstGeom prst="rect">
            <a:avLst/>
          </a:prstGeom>
        </p:spPr>
        <p:txBody>
          <a:bodyPr wrap="square" lIns="0" tIns="0" rIns="0" bIns="0" rtlCol="0" vert="horz">
            <a:spAutoFit/>
          </a:bodyPr>
          <a:lstStyle/>
          <a:p>
            <a:pPr marL="0" marR="0">
              <a:lnSpc>
                <a:spcPts val="2386"/>
              </a:lnSpc>
              <a:spcBef>
                <a:spcPts val="0"/>
              </a:spcBef>
              <a:spcAft>
                <a:spcPts val="0"/>
              </a:spcAft>
            </a:pPr>
            <a:r>
              <a:rPr dirty="0" sz="1500">
                <a:solidFill>
                  <a:srgbClr val="221e1f"/>
                </a:solidFill>
                <a:latin typeface="UDHRCB+TBUDGoStd-SuperLight"/>
                <a:cs typeface="UDHRCB+TBUDGoStd-SuperLight"/>
              </a:rPr>
              <a:t>MENU</a:t>
            </a:r>
            <a:r>
              <a:rPr dirty="0" sz="1500" spc="-217">
                <a:solidFill>
                  <a:srgbClr val="221e1f"/>
                </a:solidFill>
                <a:latin typeface="Times New Roman"/>
                <a:cs typeface="Times New Roman"/>
              </a:rPr>
              <a:t> </a:t>
            </a:r>
            <a:r>
              <a:rPr dirty="0" sz="1500" spc="-104">
                <a:solidFill>
                  <a:srgbClr val="221e1f"/>
                </a:solidFill>
                <a:latin typeface="UDHRCB+TBUDGoStd-SuperLight"/>
                <a:cs typeface="UDHRCB+TBUDGoStd-SuperLight"/>
              </a:rPr>
              <a:t>ボタン</a:t>
            </a:r>
          </a:p>
        </p:txBody>
      </p:sp>
      <p:sp>
        <p:nvSpPr>
          <p:cNvPr id="19" name="object 19"/>
          <p:cNvSpPr txBox="1"/>
          <p:nvPr/>
        </p:nvSpPr>
        <p:spPr>
          <a:xfrm>
            <a:off x="6007501" y="5474468"/>
            <a:ext cx="4536440" cy="430657"/>
          </a:xfrm>
          <a:prstGeom prst="rect">
            <a:avLst/>
          </a:prstGeom>
        </p:spPr>
        <p:txBody>
          <a:bodyPr wrap="square" lIns="0" tIns="0" rIns="0" bIns="0" rtlCol="0" vert="horz">
            <a:spAutoFit/>
          </a:bodyPr>
          <a:lstStyle/>
          <a:p>
            <a:pPr marL="0" marR="0">
              <a:lnSpc>
                <a:spcPts val="1591"/>
              </a:lnSpc>
              <a:spcBef>
                <a:spcPts val="0"/>
              </a:spcBef>
              <a:spcAft>
                <a:spcPts val="0"/>
              </a:spcAft>
            </a:pPr>
            <a:r>
              <a:rPr dirty="0" sz="1000" spc="-62">
                <a:solidFill>
                  <a:srgbClr val="221e1f"/>
                </a:solidFill>
                <a:latin typeface="UDHRCB+TBUDGoStd-SuperLight"/>
                <a:cs typeface="UDHRCB+TBUDGoStd-SuperLight"/>
              </a:rPr>
              <a:t>•.トレーニング前後や、歩き疲れたなどの一日の終わりにご使用ください（1</a:t>
            </a:r>
          </a:p>
          <a:p>
            <a:pPr marL="90042" marR="0">
              <a:lnSpc>
                <a:spcPts val="1500"/>
              </a:lnSpc>
              <a:spcBef>
                <a:spcPts val="0"/>
              </a:spcBef>
              <a:spcAft>
                <a:spcPts val="0"/>
              </a:spcAft>
            </a:pPr>
            <a:r>
              <a:rPr dirty="0" sz="1000" spc="125">
                <a:solidFill>
                  <a:srgbClr val="221e1f"/>
                </a:solidFill>
                <a:latin typeface="UDHRCB+TBUDGoStd-SuperLight"/>
                <a:cs typeface="UDHRCB+TBUDGoStd-SuperLight"/>
              </a:rPr>
              <a:t>日1</a:t>
            </a:r>
            <a:r>
              <a:rPr dirty="0" sz="1000" spc="-155">
                <a:solidFill>
                  <a:srgbClr val="221e1f"/>
                </a:solidFill>
                <a:latin typeface="Times New Roman"/>
                <a:cs typeface="Times New Roman"/>
              </a:rPr>
              <a:t> </a:t>
            </a:r>
            <a:r>
              <a:rPr dirty="0" sz="1000">
                <a:solidFill>
                  <a:srgbClr val="221e1f"/>
                </a:solidFill>
                <a:latin typeface="UDHRCB+TBUDGoStd-SuperLight"/>
                <a:cs typeface="UDHRCB+TBUDGoStd-SuperLight"/>
              </a:rPr>
              <a:t>～</a:t>
            </a:r>
            <a:r>
              <a:rPr dirty="0" sz="1000" spc="-30">
                <a:solidFill>
                  <a:srgbClr val="221e1f"/>
                </a:solidFill>
                <a:latin typeface="Times New Roman"/>
                <a:cs typeface="Times New Roman"/>
              </a:rPr>
              <a:t> </a:t>
            </a:r>
            <a:r>
              <a:rPr dirty="0" sz="1000">
                <a:solidFill>
                  <a:srgbClr val="221e1f"/>
                </a:solidFill>
                <a:latin typeface="UDHRCB+TBUDGoStd-SuperLight"/>
                <a:cs typeface="UDHRCB+TBUDGoStd-SuperLight"/>
              </a:rPr>
              <a:t>2</a:t>
            </a:r>
            <a:r>
              <a:rPr dirty="0" sz="1000" spc="-125">
                <a:solidFill>
                  <a:srgbClr val="221e1f"/>
                </a:solidFill>
                <a:latin typeface="Times New Roman"/>
                <a:cs typeface="Times New Roman"/>
              </a:rPr>
              <a:t> </a:t>
            </a:r>
            <a:r>
              <a:rPr dirty="0" sz="1000" spc="-61">
                <a:solidFill>
                  <a:srgbClr val="221e1f"/>
                </a:solidFill>
                <a:latin typeface="UDHRCB+TBUDGoStd-SuperLight"/>
                <a:cs typeface="UDHRCB+TBUDGoStd-SuperLight"/>
              </a:rPr>
              <a:t>回程度のご使用までとしてください）。</a:t>
            </a:r>
          </a:p>
        </p:txBody>
      </p:sp>
      <p:sp>
        <p:nvSpPr>
          <p:cNvPr id="20" name="object 20"/>
          <p:cNvSpPr txBox="1"/>
          <p:nvPr/>
        </p:nvSpPr>
        <p:spPr>
          <a:xfrm>
            <a:off x="2806927" y="6303823"/>
            <a:ext cx="1295400" cy="341185"/>
          </a:xfrm>
          <a:prstGeom prst="rect">
            <a:avLst/>
          </a:prstGeom>
        </p:spPr>
        <p:txBody>
          <a:bodyPr wrap="square" lIns="0" tIns="0" rIns="0" bIns="0" rtlCol="0" vert="horz">
            <a:spAutoFit/>
          </a:bodyPr>
          <a:lstStyle/>
          <a:p>
            <a:pPr marL="0" marR="0">
              <a:lnSpc>
                <a:spcPts val="2386"/>
              </a:lnSpc>
              <a:spcBef>
                <a:spcPts val="0"/>
              </a:spcBef>
              <a:spcAft>
                <a:spcPts val="0"/>
              </a:spcAft>
            </a:pPr>
            <a:r>
              <a:rPr dirty="0" sz="1500" spc="-184">
                <a:solidFill>
                  <a:srgbClr val="221e1f"/>
                </a:solidFill>
                <a:latin typeface="UDHRCB+TBUDGoStd-SuperLight"/>
                <a:cs typeface="UDHRCB+TBUDGoStd-SuperLight"/>
              </a:rPr>
              <a:t>フットパ</a:t>
            </a:r>
            <a:r>
              <a:rPr dirty="0" sz="1500" spc="-525">
                <a:solidFill>
                  <a:srgbClr val="221e1f"/>
                </a:solidFill>
                <a:latin typeface="Times New Roman"/>
                <a:cs typeface="Times New Roman"/>
              </a:rPr>
              <a:t> </a:t>
            </a:r>
            <a:r>
              <a:rPr dirty="0" sz="1500" spc="-165">
                <a:solidFill>
                  <a:srgbClr val="221e1f"/>
                </a:solidFill>
                <a:latin typeface="UDHRCB+TBUDGoStd-SuperLight"/>
                <a:cs typeface="UDHRCB+TBUDGoStd-SuperLight"/>
              </a:rPr>
              <a:t>ッド</a:t>
            </a:r>
          </a:p>
        </p:txBody>
      </p:sp>
      <p:sp>
        <p:nvSpPr>
          <p:cNvPr id="21" name="object 21"/>
          <p:cNvSpPr txBox="1"/>
          <p:nvPr/>
        </p:nvSpPr>
        <p:spPr>
          <a:xfrm>
            <a:off x="5870700" y="6348568"/>
            <a:ext cx="4615180" cy="430656"/>
          </a:xfrm>
          <a:prstGeom prst="rect">
            <a:avLst/>
          </a:prstGeom>
        </p:spPr>
        <p:txBody>
          <a:bodyPr wrap="square" lIns="0" tIns="0" rIns="0" bIns="0" rtlCol="0" vert="horz">
            <a:spAutoFit/>
          </a:bodyPr>
          <a:lstStyle/>
          <a:p>
            <a:pPr marL="0" marR="0">
              <a:lnSpc>
                <a:spcPts val="1591"/>
              </a:lnSpc>
              <a:spcBef>
                <a:spcPts val="0"/>
              </a:spcBef>
              <a:spcAft>
                <a:spcPts val="0"/>
              </a:spcAft>
            </a:pPr>
            <a:r>
              <a:rPr dirty="0" sz="1000" spc="-82">
                <a:solidFill>
                  <a:srgbClr val="221e1f"/>
                </a:solidFill>
                <a:latin typeface="UDHRCB+TBUDGoStd-SuperLight"/>
                <a:cs typeface="UDHRCB+TBUDGoStd-SuperLight"/>
              </a:rPr>
              <a:t>•.Training（トレーニング）・</a:t>
            </a:r>
            <a:r>
              <a:rPr dirty="0" sz="1000" spc="-190">
                <a:solidFill>
                  <a:srgbClr val="221e1f"/>
                </a:solidFill>
                <a:latin typeface="Times New Roman"/>
                <a:cs typeface="Times New Roman"/>
              </a:rPr>
              <a:t> </a:t>
            </a:r>
            <a:r>
              <a:rPr dirty="0" sz="1000" spc="-80">
                <a:solidFill>
                  <a:srgbClr val="221e1f"/>
                </a:solidFill>
                <a:latin typeface="UDHRCB+TBUDGoStd-SuperLight"/>
                <a:cs typeface="UDHRCB+TBUDGoStd-SuperLight"/>
              </a:rPr>
              <a:t>プログラムは、脚がつるおそれがあるため、ふ</a:t>
            </a:r>
          </a:p>
          <a:p>
            <a:pPr marL="82422" marR="0">
              <a:lnSpc>
                <a:spcPts val="1499"/>
              </a:lnSpc>
              <a:spcBef>
                <a:spcPts val="0"/>
              </a:spcBef>
              <a:spcAft>
                <a:spcPts val="0"/>
              </a:spcAft>
            </a:pPr>
            <a:r>
              <a:rPr dirty="0" sz="1000" spc="-66">
                <a:solidFill>
                  <a:srgbClr val="221e1f"/>
                </a:solidFill>
                <a:latin typeface="UDHRCB+TBUDGoStd-SuperLight"/>
                <a:cs typeface="UDHRCB+TBUDGoStd-SuperLight"/>
              </a:rPr>
              <a:t>くらはぎには使用しないでください。</a:t>
            </a:r>
          </a:p>
        </p:txBody>
      </p:sp>
      <p:sp>
        <p:nvSpPr>
          <p:cNvPr id="22" name="object 22"/>
          <p:cNvSpPr txBox="1"/>
          <p:nvPr/>
        </p:nvSpPr>
        <p:spPr>
          <a:xfrm>
            <a:off x="934831" y="6686258"/>
            <a:ext cx="4442460" cy="430656"/>
          </a:xfrm>
          <a:prstGeom prst="rect">
            <a:avLst/>
          </a:prstGeom>
        </p:spPr>
        <p:txBody>
          <a:bodyPr wrap="square" lIns="0" tIns="0" rIns="0" bIns="0" rtlCol="0" vert="horz">
            <a:spAutoFit/>
          </a:bodyPr>
          <a:lstStyle/>
          <a:p>
            <a:pPr marL="0" marR="0">
              <a:lnSpc>
                <a:spcPts val="1591"/>
              </a:lnSpc>
              <a:spcBef>
                <a:spcPts val="0"/>
              </a:spcBef>
              <a:spcAft>
                <a:spcPts val="0"/>
              </a:spcAft>
            </a:pPr>
            <a:r>
              <a:rPr dirty="0" sz="1000" spc="-64">
                <a:solidFill>
                  <a:srgbClr val="221e1f"/>
                </a:solidFill>
                <a:latin typeface="UDHRCB+TBUDGoStd-SuperLight"/>
                <a:cs typeface="UDHRCB+TBUDGoStd-SuperLight"/>
              </a:rPr>
              <a:t>•.腰などを痛めないように、無理のない姿勢で、自然に脚を伸ばした状態で</a:t>
            </a:r>
          </a:p>
          <a:p>
            <a:pPr marL="84455" marR="0">
              <a:lnSpc>
                <a:spcPts val="1500"/>
              </a:lnSpc>
              <a:spcBef>
                <a:spcPts val="0"/>
              </a:spcBef>
              <a:spcAft>
                <a:spcPts val="0"/>
              </a:spcAft>
            </a:pPr>
            <a:r>
              <a:rPr dirty="0" sz="1000" spc="-55">
                <a:solidFill>
                  <a:srgbClr val="221e1f"/>
                </a:solidFill>
                <a:latin typeface="UDHRCB+TBUDGoStd-SuperLight"/>
                <a:cs typeface="UDHRCB+TBUDGoStd-SuperLight"/>
              </a:rPr>
              <a:t>ご使用ください。</a:t>
            </a:r>
          </a:p>
        </p:txBody>
      </p:sp>
      <p:sp>
        <p:nvSpPr>
          <p:cNvPr id="23" name="object 23"/>
          <p:cNvSpPr txBox="1"/>
          <p:nvPr/>
        </p:nvSpPr>
        <p:spPr>
          <a:xfrm>
            <a:off x="188347" y="7029065"/>
            <a:ext cx="451103" cy="354139"/>
          </a:xfrm>
          <a:prstGeom prst="rect">
            <a:avLst/>
          </a:prstGeom>
        </p:spPr>
        <p:txBody>
          <a:bodyPr wrap="square" lIns="0" tIns="0" rIns="0" bIns="0" rtlCol="0" vert="horz">
            <a:spAutoFit/>
          </a:bodyPr>
          <a:lstStyle/>
          <a:p>
            <a:pPr marL="0" marR="0">
              <a:lnSpc>
                <a:spcPts val="2488"/>
              </a:lnSpc>
              <a:spcBef>
                <a:spcPts val="0"/>
              </a:spcBef>
              <a:spcAft>
                <a:spcPts val="0"/>
              </a:spcAft>
            </a:pPr>
            <a:r>
              <a:rPr dirty="0" sz="1500" spc="-150">
                <a:solidFill>
                  <a:srgbClr val="221e1f"/>
                </a:solidFill>
                <a:latin typeface="JNVHJI+TBUDGoStd-Bold"/>
                <a:cs typeface="JNVHJI+TBUDGoStd-Bold"/>
              </a:rPr>
              <a:t>22</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showMasterSp="0">
  <p:cSld>
    <p:spTree>
      <p:nvGrpSpPr>
        <p:cNvPr id="1" name=""/>
        <p:cNvGrpSpPr/>
        <p:nvPr/>
      </p:nvGrpSpPr>
      <p:grpSpPr>
        <a:xfrm>
          <a:off x="0" y="0"/>
          <a:ext cx="0" cy="0"/>
          <a:chOff x="0" y="0"/>
          <a:chExt cx="0" cy="0"/>
        </a:xfrm>
      </p:grpSpPr>
      <p:sp>
        <p:nvSpPr>
          <p:cNvPr id="1" name="object 1"/>
          <p:cNvSpPr/>
          <p:nvPr/>
        </p:nvSpPr>
        <p:spPr>
          <a:xfrm>
            <a:off x="0" y="0"/>
            <a:ext cx="10680700" cy="7556500"/>
          </a:xfrm>
          <a:prstGeom prst="rect">
            <a:avLst/>
          </a:prstGeom>
          <a:blipFill>
            <a:blip cstate="print" r:embed="rId2"/>
            <a:stretch>
              <a:fillRect/>
            </a:stretch>
          </a:blipFill>
        </p:spPr>
        <p:txBody>
          <a:bodyPr wrap="square" lIns="0" tIns="0" rIns="0" bIns="0" rtlCol="0">
            <a:spAutoFit/>
          </a:bodyPr>
          <a:lstStyle/>
          <a:p/>
        </p:txBody>
      </p:sp>
      <p:sp>
        <p:nvSpPr>
          <p:cNvPr id="3" name="object 3"/>
          <p:cNvSpPr txBox="1"/>
          <p:nvPr/>
        </p:nvSpPr>
        <p:spPr>
          <a:xfrm>
            <a:off x="533654" y="1260536"/>
            <a:ext cx="4038600" cy="837599"/>
          </a:xfrm>
          <a:prstGeom prst="rect">
            <a:avLst/>
          </a:prstGeom>
        </p:spPr>
        <p:txBody>
          <a:bodyPr wrap="square" lIns="0" tIns="0" rIns="0" bIns="0" rtlCol="0" vert="horz">
            <a:spAutoFit/>
          </a:bodyPr>
          <a:lstStyle/>
          <a:p>
            <a:pPr marL="0" marR="0">
              <a:lnSpc>
                <a:spcPts val="4055"/>
              </a:lnSpc>
              <a:spcBef>
                <a:spcPts val="0"/>
              </a:spcBef>
              <a:spcAft>
                <a:spcPts val="0"/>
              </a:spcAft>
            </a:pPr>
            <a:r>
              <a:rPr dirty="0" sz="2500" spc="-100">
                <a:solidFill>
                  <a:srgbClr val="221e1f"/>
                </a:solidFill>
                <a:latin typeface="CWBFQR+TBUDGoStd-Regular"/>
                <a:cs typeface="CWBFQR+TBUDGoStd-Regular"/>
              </a:rPr>
              <a:t>プログラムを一</a:t>
            </a:r>
            <a:r>
              <a:rPr dirty="0" sz="2500" spc="-900">
                <a:solidFill>
                  <a:srgbClr val="221e1f"/>
                </a:solidFill>
                <a:latin typeface="CWBFQR+TBUDGoStd-Regular"/>
                <a:cs typeface="CWBFQR+TBUDGoStd-Regular"/>
              </a:rPr>
              <a:t> </a:t>
            </a:r>
            <a:r>
              <a:rPr dirty="0" sz="2500">
                <a:solidFill>
                  <a:srgbClr val="221e1f"/>
                </a:solidFill>
                <a:latin typeface="CWBFQR+TBUDGoStd-Regular"/>
                <a:cs typeface="CWBFQR+TBUDGoStd-Regular"/>
              </a:rPr>
              <a:t>時</a:t>
            </a:r>
            <a:r>
              <a:rPr dirty="0" sz="2500" spc="-900">
                <a:solidFill>
                  <a:srgbClr val="221e1f"/>
                </a:solidFill>
                <a:latin typeface="CWBFQR+TBUDGoStd-Regular"/>
                <a:cs typeface="CWBFQR+TBUDGoStd-Regular"/>
              </a:rPr>
              <a:t> </a:t>
            </a:r>
            <a:r>
              <a:rPr dirty="0" sz="2500">
                <a:solidFill>
                  <a:srgbClr val="221e1f"/>
                </a:solidFill>
                <a:latin typeface="CWBFQR+TBUDGoStd-Regular"/>
                <a:cs typeface="CWBFQR+TBUDGoStd-Regular"/>
              </a:rPr>
              <a:t>停</a:t>
            </a:r>
            <a:r>
              <a:rPr dirty="0" sz="2500" spc="-900">
                <a:solidFill>
                  <a:srgbClr val="221e1f"/>
                </a:solidFill>
                <a:latin typeface="CWBFQR+TBUDGoStd-Regular"/>
                <a:cs typeface="CWBFQR+TBUDGoStd-Regular"/>
              </a:rPr>
              <a:t> </a:t>
            </a:r>
            <a:r>
              <a:rPr dirty="0" sz="2500" spc="-67">
                <a:solidFill>
                  <a:srgbClr val="221e1f"/>
                </a:solidFill>
                <a:latin typeface="CWBFQR+TBUDGoStd-Regular"/>
                <a:cs typeface="CWBFQR+TBUDGoStd-Regular"/>
              </a:rPr>
              <a:t>止する</a:t>
            </a:r>
          </a:p>
          <a:p>
            <a:pPr marL="4921" marR="0">
              <a:lnSpc>
                <a:spcPts val="2579"/>
              </a:lnSpc>
              <a:spcBef>
                <a:spcPts val="0"/>
              </a:spcBef>
              <a:spcAft>
                <a:spcPts val="0"/>
              </a:spcAft>
            </a:pPr>
            <a:r>
              <a:rPr dirty="0" sz="1700">
                <a:solidFill>
                  <a:srgbClr val="221e1f"/>
                </a:solidFill>
                <a:latin typeface="CWBFQR+TBUDGoStd-Regular"/>
                <a:cs typeface="CWBFQR+TBUDGoStd-Regular"/>
              </a:rPr>
              <a:t>▲</a:t>
            </a:r>
            <a:r>
              <a:rPr dirty="0" sz="1700" spc="-653">
                <a:solidFill>
                  <a:srgbClr val="221e1f"/>
                </a:solidFill>
                <a:latin typeface="CWBFQR+TBUDGoStd-Regular"/>
                <a:cs typeface="CWBFQR+TBUDGoStd-Regular"/>
              </a:rPr>
              <a:t> </a:t>
            </a:r>
            <a:r>
              <a:rPr dirty="0" sz="1700" spc="-120">
                <a:solidFill>
                  <a:srgbClr val="221e1f"/>
                </a:solidFill>
                <a:latin typeface="CWBFQR+TBUDGoStd-Regular"/>
                <a:cs typeface="CWBFQR+TBUDGoStd-Regular"/>
              </a:rPr>
              <a:t>ボタンと▼</a:t>
            </a:r>
            <a:r>
              <a:rPr dirty="0" sz="1700" spc="-653">
                <a:solidFill>
                  <a:srgbClr val="221e1f"/>
                </a:solidFill>
                <a:latin typeface="CWBFQR+TBUDGoStd-Regular"/>
                <a:cs typeface="CWBFQR+TBUDGoStd-Regular"/>
              </a:rPr>
              <a:t> </a:t>
            </a:r>
            <a:r>
              <a:rPr dirty="0" sz="1700" spc="-104">
                <a:solidFill>
                  <a:srgbClr val="221e1f"/>
                </a:solidFill>
                <a:latin typeface="CWBFQR+TBUDGoStd-Regular"/>
                <a:cs typeface="CWBFQR+TBUDGoStd-Regular"/>
              </a:rPr>
              <a:t>ボタンを同</a:t>
            </a:r>
            <a:r>
              <a:rPr dirty="0" sz="1700" spc="-636">
                <a:solidFill>
                  <a:srgbClr val="221e1f"/>
                </a:solidFill>
                <a:latin typeface="CWBFQR+TBUDGoStd-Regular"/>
                <a:cs typeface="CWBFQR+TBUDGoStd-Regular"/>
              </a:rPr>
              <a:t> </a:t>
            </a:r>
            <a:r>
              <a:rPr dirty="0" sz="1700" spc="-30">
                <a:solidFill>
                  <a:srgbClr val="221e1f"/>
                </a:solidFill>
                <a:latin typeface="CWBFQR+TBUDGoStd-Regular"/>
                <a:cs typeface="CWBFQR+TBUDGoStd-Regular"/>
              </a:rPr>
              <a:t>時に</a:t>
            </a:r>
            <a:r>
              <a:rPr dirty="0" sz="1700" spc="-649">
                <a:solidFill>
                  <a:srgbClr val="221e1f"/>
                </a:solidFill>
                <a:latin typeface="CWBFQR+TBUDGoStd-Regular"/>
                <a:cs typeface="CWBFQR+TBUDGoStd-Regular"/>
              </a:rPr>
              <a:t> </a:t>
            </a:r>
            <a:r>
              <a:rPr dirty="0" sz="1700" spc="-116">
                <a:solidFill>
                  <a:srgbClr val="221e1f"/>
                </a:solidFill>
                <a:latin typeface="CWBFQR+TBUDGoStd-Regular"/>
                <a:cs typeface="CWBFQR+TBUDGoStd-Regular"/>
              </a:rPr>
              <a:t>押します。</a:t>
            </a:r>
          </a:p>
        </p:txBody>
      </p:sp>
      <p:sp>
        <p:nvSpPr>
          <p:cNvPr id="4" name="object 4"/>
          <p:cNvSpPr txBox="1"/>
          <p:nvPr/>
        </p:nvSpPr>
        <p:spPr>
          <a:xfrm>
            <a:off x="5634000" y="1260536"/>
            <a:ext cx="3962400" cy="934085"/>
          </a:xfrm>
          <a:prstGeom prst="rect">
            <a:avLst/>
          </a:prstGeom>
        </p:spPr>
        <p:txBody>
          <a:bodyPr wrap="square" lIns="0" tIns="0" rIns="0" bIns="0" rtlCol="0" vert="horz">
            <a:spAutoFit/>
          </a:bodyPr>
          <a:lstStyle/>
          <a:p>
            <a:pPr marL="0" marR="0">
              <a:lnSpc>
                <a:spcPts val="4055"/>
              </a:lnSpc>
              <a:spcBef>
                <a:spcPts val="0"/>
              </a:spcBef>
              <a:spcAft>
                <a:spcPts val="0"/>
              </a:spcAft>
            </a:pPr>
            <a:r>
              <a:rPr dirty="0" sz="2500">
                <a:solidFill>
                  <a:srgbClr val="221e1f"/>
                </a:solidFill>
                <a:latin typeface="CWBFQR+TBUDGoStd-Regular"/>
                <a:cs typeface="CWBFQR+TBUDGoStd-Regular"/>
              </a:rPr>
              <a:t>一</a:t>
            </a:r>
            <a:r>
              <a:rPr dirty="0" sz="2500" spc="-900">
                <a:solidFill>
                  <a:srgbClr val="221e1f"/>
                </a:solidFill>
                <a:latin typeface="CWBFQR+TBUDGoStd-Regular"/>
                <a:cs typeface="CWBFQR+TBUDGoStd-Regular"/>
              </a:rPr>
              <a:t> </a:t>
            </a:r>
            <a:r>
              <a:rPr dirty="0" sz="2500">
                <a:solidFill>
                  <a:srgbClr val="221e1f"/>
                </a:solidFill>
                <a:latin typeface="CWBFQR+TBUDGoStd-Regular"/>
                <a:cs typeface="CWBFQR+TBUDGoStd-Regular"/>
              </a:rPr>
              <a:t>時</a:t>
            </a:r>
            <a:r>
              <a:rPr dirty="0" sz="2500" spc="-900">
                <a:solidFill>
                  <a:srgbClr val="221e1f"/>
                </a:solidFill>
                <a:latin typeface="CWBFQR+TBUDGoStd-Regular"/>
                <a:cs typeface="CWBFQR+TBUDGoStd-Regular"/>
              </a:rPr>
              <a:t> </a:t>
            </a:r>
            <a:r>
              <a:rPr dirty="0" sz="2500">
                <a:solidFill>
                  <a:srgbClr val="221e1f"/>
                </a:solidFill>
                <a:latin typeface="CWBFQR+TBUDGoStd-Regular"/>
                <a:cs typeface="CWBFQR+TBUDGoStd-Regular"/>
              </a:rPr>
              <a:t>停</a:t>
            </a:r>
            <a:r>
              <a:rPr dirty="0" sz="2500" spc="-900">
                <a:solidFill>
                  <a:srgbClr val="221e1f"/>
                </a:solidFill>
                <a:latin typeface="CWBFQR+TBUDGoStd-Regular"/>
                <a:cs typeface="CWBFQR+TBUDGoStd-Regular"/>
              </a:rPr>
              <a:t> </a:t>
            </a:r>
            <a:r>
              <a:rPr dirty="0" sz="2500" spc="-128">
                <a:solidFill>
                  <a:srgbClr val="221e1f"/>
                </a:solidFill>
                <a:latin typeface="CWBFQR+TBUDGoStd-Regular"/>
                <a:cs typeface="CWBFQR+TBUDGoStd-Regular"/>
              </a:rPr>
              <a:t>止したプログラムを</a:t>
            </a:r>
          </a:p>
          <a:p>
            <a:pPr marL="0" marR="0">
              <a:lnSpc>
                <a:spcPts val="3000"/>
              </a:lnSpc>
              <a:spcBef>
                <a:spcPts val="0"/>
              </a:spcBef>
              <a:spcAft>
                <a:spcPts val="0"/>
              </a:spcAft>
            </a:pPr>
            <a:r>
              <a:rPr dirty="0" sz="2500">
                <a:solidFill>
                  <a:srgbClr val="221e1f"/>
                </a:solidFill>
                <a:latin typeface="CWBFQR+TBUDGoStd-Regular"/>
                <a:cs typeface="CWBFQR+TBUDGoStd-Regular"/>
              </a:rPr>
              <a:t>再</a:t>
            </a:r>
            <a:r>
              <a:rPr dirty="0" sz="2500" spc="-900">
                <a:solidFill>
                  <a:srgbClr val="221e1f"/>
                </a:solidFill>
                <a:latin typeface="CWBFQR+TBUDGoStd-Regular"/>
                <a:cs typeface="CWBFQR+TBUDGoStd-Regular"/>
              </a:rPr>
              <a:t> </a:t>
            </a:r>
            <a:r>
              <a:rPr dirty="0" sz="2500" spc="-67">
                <a:solidFill>
                  <a:srgbClr val="221e1f"/>
                </a:solidFill>
                <a:latin typeface="CWBFQR+TBUDGoStd-Regular"/>
                <a:cs typeface="CWBFQR+TBUDGoStd-Regular"/>
              </a:rPr>
              <a:t>開する</a:t>
            </a:r>
          </a:p>
        </p:txBody>
      </p:sp>
      <p:sp>
        <p:nvSpPr>
          <p:cNvPr id="5" name="object 5"/>
          <p:cNvSpPr txBox="1"/>
          <p:nvPr/>
        </p:nvSpPr>
        <p:spPr>
          <a:xfrm>
            <a:off x="5633461" y="2144844"/>
            <a:ext cx="4686300" cy="388289"/>
          </a:xfrm>
          <a:prstGeom prst="rect">
            <a:avLst/>
          </a:prstGeom>
        </p:spPr>
        <p:txBody>
          <a:bodyPr wrap="square" lIns="0" tIns="0" rIns="0" bIns="0" rtlCol="0" vert="horz">
            <a:spAutoFit/>
          </a:bodyPr>
          <a:lstStyle/>
          <a:p>
            <a:pPr marL="0" marR="0">
              <a:lnSpc>
                <a:spcPts val="2757"/>
              </a:lnSpc>
              <a:spcBef>
                <a:spcPts val="0"/>
              </a:spcBef>
              <a:spcAft>
                <a:spcPts val="0"/>
              </a:spcAft>
            </a:pPr>
            <a:r>
              <a:rPr dirty="0" sz="1700" spc="-122">
                <a:solidFill>
                  <a:srgbClr val="221e1f"/>
                </a:solidFill>
                <a:latin typeface="CWBFQR+TBUDGoStd-Regular"/>
                <a:cs typeface="CWBFQR+TBUDGoStd-Regular"/>
              </a:rPr>
              <a:t>再度、▲ボタンと▼ボタンを同時に押します。</a:t>
            </a:r>
          </a:p>
        </p:txBody>
      </p:sp>
      <p:sp>
        <p:nvSpPr>
          <p:cNvPr id="6" name="object 6"/>
          <p:cNvSpPr txBox="1"/>
          <p:nvPr/>
        </p:nvSpPr>
        <p:spPr>
          <a:xfrm>
            <a:off x="4529336" y="2527349"/>
            <a:ext cx="914400" cy="761061"/>
          </a:xfrm>
          <a:prstGeom prst="rect">
            <a:avLst/>
          </a:prstGeom>
        </p:spPr>
        <p:txBody>
          <a:bodyPr wrap="square" lIns="0" tIns="0" rIns="0" bIns="0" rtlCol="0" vert="horz">
            <a:spAutoFit/>
          </a:bodyPr>
          <a:lstStyle/>
          <a:p>
            <a:pPr marL="0" marR="0">
              <a:lnSpc>
                <a:spcPts val="2386"/>
              </a:lnSpc>
              <a:spcBef>
                <a:spcPts val="0"/>
              </a:spcBef>
              <a:spcAft>
                <a:spcPts val="0"/>
              </a:spcAft>
            </a:pPr>
            <a:r>
              <a:rPr dirty="0" sz="1500">
                <a:solidFill>
                  <a:srgbClr val="221e1f"/>
                </a:solidFill>
                <a:latin typeface="UDHRCB+TBUDGoStd-SuperLight"/>
                <a:cs typeface="UDHRCB+TBUDGoStd-SuperLight"/>
              </a:rPr>
              <a:t>▲</a:t>
            </a:r>
            <a:r>
              <a:rPr dirty="0" sz="1500" spc="-405">
                <a:solidFill>
                  <a:srgbClr val="221e1f"/>
                </a:solidFill>
                <a:latin typeface="Times New Roman"/>
                <a:cs typeface="Times New Roman"/>
              </a:rPr>
              <a:t> </a:t>
            </a:r>
            <a:r>
              <a:rPr dirty="0" sz="1500" spc="-104">
                <a:solidFill>
                  <a:srgbClr val="221e1f"/>
                </a:solidFill>
                <a:latin typeface="UDHRCB+TBUDGoStd-SuperLight"/>
                <a:cs typeface="UDHRCB+TBUDGoStd-SuperLight"/>
              </a:rPr>
              <a:t>ボタン</a:t>
            </a:r>
          </a:p>
          <a:p>
            <a:pPr marL="1447" marR="0">
              <a:lnSpc>
                <a:spcPts val="2386"/>
              </a:lnSpc>
              <a:spcBef>
                <a:spcPts val="919"/>
              </a:spcBef>
              <a:spcAft>
                <a:spcPts val="0"/>
              </a:spcAft>
            </a:pPr>
            <a:r>
              <a:rPr dirty="0" sz="1500">
                <a:solidFill>
                  <a:srgbClr val="221e1f"/>
                </a:solidFill>
                <a:latin typeface="UDHRCB+TBUDGoStd-SuperLight"/>
                <a:cs typeface="UDHRCB+TBUDGoStd-SuperLight"/>
              </a:rPr>
              <a:t>▼</a:t>
            </a:r>
            <a:r>
              <a:rPr dirty="0" sz="1500" spc="-405">
                <a:solidFill>
                  <a:srgbClr val="221e1f"/>
                </a:solidFill>
                <a:latin typeface="Times New Roman"/>
                <a:cs typeface="Times New Roman"/>
              </a:rPr>
              <a:t> </a:t>
            </a:r>
            <a:r>
              <a:rPr dirty="0" sz="1500" spc="-104">
                <a:solidFill>
                  <a:srgbClr val="221e1f"/>
                </a:solidFill>
                <a:latin typeface="UDHRCB+TBUDGoStd-SuperLight"/>
                <a:cs typeface="UDHRCB+TBUDGoStd-SuperLight"/>
              </a:rPr>
              <a:t>ボタン</a:t>
            </a:r>
          </a:p>
        </p:txBody>
      </p:sp>
      <p:sp>
        <p:nvSpPr>
          <p:cNvPr id="7" name="object 7"/>
          <p:cNvSpPr txBox="1"/>
          <p:nvPr/>
        </p:nvSpPr>
        <p:spPr>
          <a:xfrm>
            <a:off x="540000" y="2592514"/>
            <a:ext cx="914400" cy="600384"/>
          </a:xfrm>
          <a:prstGeom prst="rect">
            <a:avLst/>
          </a:prstGeom>
        </p:spPr>
        <p:txBody>
          <a:bodyPr wrap="square" lIns="0" tIns="0" rIns="0" bIns="0" rtlCol="0" vert="horz">
            <a:spAutoFit/>
          </a:bodyPr>
          <a:lstStyle/>
          <a:p>
            <a:pPr marL="0" marR="0">
              <a:lnSpc>
                <a:spcPts val="2386"/>
              </a:lnSpc>
              <a:spcBef>
                <a:spcPts val="0"/>
              </a:spcBef>
              <a:spcAft>
                <a:spcPts val="0"/>
              </a:spcAft>
            </a:pPr>
            <a:r>
              <a:rPr dirty="0" sz="1500">
                <a:solidFill>
                  <a:srgbClr val="221e1f"/>
                </a:solidFill>
                <a:latin typeface="UDHRCB+TBUDGoStd-SuperLight"/>
                <a:cs typeface="UDHRCB+TBUDGoStd-SuperLight"/>
              </a:rPr>
              <a:t>▲</a:t>
            </a:r>
            <a:r>
              <a:rPr dirty="0" sz="1500" spc="-405">
                <a:solidFill>
                  <a:srgbClr val="221e1f"/>
                </a:solidFill>
                <a:latin typeface="Times New Roman"/>
                <a:cs typeface="Times New Roman"/>
              </a:rPr>
              <a:t> </a:t>
            </a:r>
            <a:r>
              <a:rPr dirty="0" sz="1500" spc="-104">
                <a:solidFill>
                  <a:srgbClr val="221e1f"/>
                </a:solidFill>
                <a:latin typeface="UDHRCB+TBUDGoStd-SuperLight"/>
                <a:cs typeface="UDHRCB+TBUDGoStd-SuperLight"/>
              </a:rPr>
              <a:t>ボタン</a:t>
            </a:r>
          </a:p>
          <a:p>
            <a:pPr marL="7199" marR="0">
              <a:lnSpc>
                <a:spcPts val="2040"/>
              </a:lnSpc>
              <a:spcBef>
                <a:spcPts val="0"/>
              </a:spcBef>
              <a:spcAft>
                <a:spcPts val="0"/>
              </a:spcAft>
            </a:pPr>
            <a:r>
              <a:rPr dirty="0" sz="1500">
                <a:solidFill>
                  <a:srgbClr val="221e1f"/>
                </a:solidFill>
                <a:latin typeface="UDHRCB+TBUDGoStd-SuperLight"/>
                <a:cs typeface="UDHRCB+TBUDGoStd-SuperLight"/>
              </a:rPr>
              <a:t>▼</a:t>
            </a:r>
            <a:r>
              <a:rPr dirty="0" sz="1500" spc="-405">
                <a:solidFill>
                  <a:srgbClr val="221e1f"/>
                </a:solidFill>
                <a:latin typeface="Times New Roman"/>
                <a:cs typeface="Times New Roman"/>
              </a:rPr>
              <a:t> </a:t>
            </a:r>
            <a:r>
              <a:rPr dirty="0" sz="1500" spc="-104">
                <a:solidFill>
                  <a:srgbClr val="221e1f"/>
                </a:solidFill>
                <a:latin typeface="UDHRCB+TBUDGoStd-SuperLight"/>
                <a:cs typeface="UDHRCB+TBUDGoStd-SuperLight"/>
              </a:rPr>
              <a:t>ボタン</a:t>
            </a:r>
          </a:p>
        </p:txBody>
      </p:sp>
      <p:sp>
        <p:nvSpPr>
          <p:cNvPr id="8" name="object 8"/>
          <p:cNvSpPr txBox="1"/>
          <p:nvPr/>
        </p:nvSpPr>
        <p:spPr>
          <a:xfrm>
            <a:off x="9443338" y="2962350"/>
            <a:ext cx="914400" cy="762964"/>
          </a:xfrm>
          <a:prstGeom prst="rect">
            <a:avLst/>
          </a:prstGeom>
        </p:spPr>
        <p:txBody>
          <a:bodyPr wrap="square" lIns="0" tIns="0" rIns="0" bIns="0" rtlCol="0" vert="horz">
            <a:spAutoFit/>
          </a:bodyPr>
          <a:lstStyle/>
          <a:p>
            <a:pPr marL="0" marR="0">
              <a:lnSpc>
                <a:spcPts val="2386"/>
              </a:lnSpc>
              <a:spcBef>
                <a:spcPts val="0"/>
              </a:spcBef>
              <a:spcAft>
                <a:spcPts val="0"/>
              </a:spcAft>
            </a:pPr>
            <a:r>
              <a:rPr dirty="0" sz="1500">
                <a:solidFill>
                  <a:srgbClr val="221e1f"/>
                </a:solidFill>
                <a:latin typeface="UDHRCB+TBUDGoStd-SuperLight"/>
                <a:cs typeface="UDHRCB+TBUDGoStd-SuperLight"/>
              </a:rPr>
              <a:t>▲</a:t>
            </a:r>
            <a:r>
              <a:rPr dirty="0" sz="1500" spc="-405">
                <a:solidFill>
                  <a:srgbClr val="221e1f"/>
                </a:solidFill>
                <a:latin typeface="Times New Roman"/>
                <a:cs typeface="Times New Roman"/>
              </a:rPr>
              <a:t> </a:t>
            </a:r>
            <a:r>
              <a:rPr dirty="0" sz="1500" spc="-104">
                <a:solidFill>
                  <a:srgbClr val="221e1f"/>
                </a:solidFill>
                <a:latin typeface="UDHRCB+TBUDGoStd-SuperLight"/>
                <a:cs typeface="UDHRCB+TBUDGoStd-SuperLight"/>
              </a:rPr>
              <a:t>ボタン</a:t>
            </a:r>
          </a:p>
          <a:p>
            <a:pPr marL="91" marR="0">
              <a:lnSpc>
                <a:spcPts val="2386"/>
              </a:lnSpc>
              <a:spcBef>
                <a:spcPts val="934"/>
              </a:spcBef>
              <a:spcAft>
                <a:spcPts val="0"/>
              </a:spcAft>
            </a:pPr>
            <a:r>
              <a:rPr dirty="0" sz="1500">
                <a:solidFill>
                  <a:srgbClr val="221e1f"/>
                </a:solidFill>
                <a:latin typeface="UDHRCB+TBUDGoStd-SuperLight"/>
                <a:cs typeface="UDHRCB+TBUDGoStd-SuperLight"/>
              </a:rPr>
              <a:t>▼</a:t>
            </a:r>
            <a:r>
              <a:rPr dirty="0" sz="1500" spc="-405">
                <a:solidFill>
                  <a:srgbClr val="221e1f"/>
                </a:solidFill>
                <a:latin typeface="Times New Roman"/>
                <a:cs typeface="Times New Roman"/>
              </a:rPr>
              <a:t> </a:t>
            </a:r>
            <a:r>
              <a:rPr dirty="0" sz="1500" spc="-104">
                <a:solidFill>
                  <a:srgbClr val="221e1f"/>
                </a:solidFill>
                <a:latin typeface="UDHRCB+TBUDGoStd-SuperLight"/>
                <a:cs typeface="UDHRCB+TBUDGoStd-SuperLight"/>
              </a:rPr>
              <a:t>ボタン</a:t>
            </a:r>
          </a:p>
        </p:txBody>
      </p:sp>
      <p:sp>
        <p:nvSpPr>
          <p:cNvPr id="9" name="object 9"/>
          <p:cNvSpPr txBox="1"/>
          <p:nvPr/>
        </p:nvSpPr>
        <p:spPr>
          <a:xfrm>
            <a:off x="5634000" y="3027513"/>
            <a:ext cx="914400" cy="600386"/>
          </a:xfrm>
          <a:prstGeom prst="rect">
            <a:avLst/>
          </a:prstGeom>
        </p:spPr>
        <p:txBody>
          <a:bodyPr wrap="square" lIns="0" tIns="0" rIns="0" bIns="0" rtlCol="0" vert="horz">
            <a:spAutoFit/>
          </a:bodyPr>
          <a:lstStyle/>
          <a:p>
            <a:pPr marL="0" marR="0">
              <a:lnSpc>
                <a:spcPts val="2386"/>
              </a:lnSpc>
              <a:spcBef>
                <a:spcPts val="0"/>
              </a:spcBef>
              <a:spcAft>
                <a:spcPts val="0"/>
              </a:spcAft>
            </a:pPr>
            <a:r>
              <a:rPr dirty="0" sz="1500">
                <a:solidFill>
                  <a:srgbClr val="221e1f"/>
                </a:solidFill>
                <a:latin typeface="UDHRCB+TBUDGoStd-SuperLight"/>
                <a:cs typeface="UDHRCB+TBUDGoStd-SuperLight"/>
              </a:rPr>
              <a:t>▲</a:t>
            </a:r>
            <a:r>
              <a:rPr dirty="0" sz="1500" spc="-405">
                <a:solidFill>
                  <a:srgbClr val="221e1f"/>
                </a:solidFill>
                <a:latin typeface="Times New Roman"/>
                <a:cs typeface="Times New Roman"/>
              </a:rPr>
              <a:t> </a:t>
            </a:r>
            <a:r>
              <a:rPr dirty="0" sz="1500" spc="-104">
                <a:solidFill>
                  <a:srgbClr val="221e1f"/>
                </a:solidFill>
                <a:latin typeface="UDHRCB+TBUDGoStd-SuperLight"/>
                <a:cs typeface="UDHRCB+TBUDGoStd-SuperLight"/>
              </a:rPr>
              <a:t>ボタン</a:t>
            </a:r>
          </a:p>
          <a:p>
            <a:pPr marL="7199" marR="0">
              <a:lnSpc>
                <a:spcPts val="2040"/>
              </a:lnSpc>
              <a:spcBef>
                <a:spcPts val="0"/>
              </a:spcBef>
              <a:spcAft>
                <a:spcPts val="0"/>
              </a:spcAft>
            </a:pPr>
            <a:r>
              <a:rPr dirty="0" sz="1500">
                <a:solidFill>
                  <a:srgbClr val="221e1f"/>
                </a:solidFill>
                <a:latin typeface="UDHRCB+TBUDGoStd-SuperLight"/>
                <a:cs typeface="UDHRCB+TBUDGoStd-SuperLight"/>
              </a:rPr>
              <a:t>▼</a:t>
            </a:r>
            <a:r>
              <a:rPr dirty="0" sz="1500" spc="-405">
                <a:solidFill>
                  <a:srgbClr val="221e1f"/>
                </a:solidFill>
                <a:latin typeface="Times New Roman"/>
                <a:cs typeface="Times New Roman"/>
              </a:rPr>
              <a:t> </a:t>
            </a:r>
            <a:r>
              <a:rPr dirty="0" sz="1500" spc="-104">
                <a:solidFill>
                  <a:srgbClr val="221e1f"/>
                </a:solidFill>
                <a:latin typeface="UDHRCB+TBUDGoStd-SuperLight"/>
                <a:cs typeface="UDHRCB+TBUDGoStd-SuperLight"/>
              </a:rPr>
              <a:t>ボタン</a:t>
            </a:r>
          </a:p>
        </p:txBody>
      </p:sp>
      <p:sp>
        <p:nvSpPr>
          <p:cNvPr id="10" name="object 10"/>
          <p:cNvSpPr txBox="1"/>
          <p:nvPr/>
        </p:nvSpPr>
        <p:spPr>
          <a:xfrm>
            <a:off x="10558500" y="3509892"/>
            <a:ext cx="342900" cy="369892"/>
          </a:xfrm>
          <a:prstGeom prst="rect">
            <a:avLst/>
          </a:prstGeom>
        </p:spPr>
        <p:txBody>
          <a:bodyPr wrap="square" lIns="0" tIns="0" rIns="0" bIns="0" rtlCol="0" vert="horz">
            <a:spAutoFit/>
          </a:bodyPr>
          <a:lstStyle/>
          <a:p>
            <a:pPr marL="0" marR="0">
              <a:lnSpc>
                <a:spcPts val="2433"/>
              </a:lnSpc>
              <a:spcBef>
                <a:spcPts val="0"/>
              </a:spcBef>
              <a:spcAft>
                <a:spcPts val="0"/>
              </a:spcAft>
            </a:pPr>
            <a:r>
              <a:rPr dirty="0" sz="1500">
                <a:solidFill>
                  <a:srgbClr val="221e1f"/>
                </a:solidFill>
                <a:latin typeface="AOGMID+TBUDGoStd-Regular"/>
                <a:cs typeface="AOGMID+TBUDGoStd-Regular"/>
              </a:rPr>
              <a:t>使</a:t>
            </a:r>
          </a:p>
          <a:p>
            <a:pPr marL="0" marR="0">
              <a:lnSpc>
                <a:spcPts val="2433"/>
              </a:lnSpc>
              <a:spcBef>
                <a:spcPts val="50"/>
              </a:spcBef>
              <a:spcAft>
                <a:spcPts val="0"/>
              </a:spcAft>
            </a:pPr>
            <a:r>
              <a:rPr dirty="0" sz="1500">
                <a:solidFill>
                  <a:srgbClr val="221e1f"/>
                </a:solidFill>
                <a:latin typeface="AOGMID+TBUDGoStd-Regular"/>
                <a:cs typeface="AOGMID+TBUDGoStd-Regular"/>
              </a:rPr>
              <a:t>使</a:t>
            </a:r>
          </a:p>
        </p:txBody>
      </p:sp>
      <p:sp>
        <p:nvSpPr>
          <p:cNvPr id="11" name="object 11"/>
          <p:cNvSpPr txBox="1"/>
          <p:nvPr/>
        </p:nvSpPr>
        <p:spPr>
          <a:xfrm>
            <a:off x="540000" y="4001380"/>
            <a:ext cx="4061459" cy="411480"/>
          </a:xfrm>
          <a:prstGeom prst="rect">
            <a:avLst/>
          </a:prstGeom>
        </p:spPr>
        <p:txBody>
          <a:bodyPr wrap="square" lIns="0" tIns="0" rIns="0" bIns="0" rtlCol="0" vert="horz">
            <a:spAutoFit/>
          </a:bodyPr>
          <a:lstStyle/>
          <a:p>
            <a:pPr marL="0" marR="0">
              <a:lnSpc>
                <a:spcPts val="1591"/>
              </a:lnSpc>
              <a:spcBef>
                <a:spcPts val="0"/>
              </a:spcBef>
              <a:spcAft>
                <a:spcPts val="0"/>
              </a:spcAft>
            </a:pPr>
            <a:r>
              <a:rPr dirty="0" sz="1000" spc="-73">
                <a:solidFill>
                  <a:srgbClr val="221e1f"/>
                </a:solidFill>
                <a:latin typeface="UDHRCB+TBUDGoStd-SuperLight"/>
                <a:cs typeface="UDHRCB+TBUDGoStd-SuperLight"/>
              </a:rPr>
              <a:t>•.プログラムが一時停止し、画面に一時停止アイコン（</a:t>
            </a:r>
            <a:r>
              <a:rPr dirty="0" sz="1000" spc="799">
                <a:solidFill>
                  <a:srgbClr val="221e1f"/>
                </a:solidFill>
                <a:latin typeface="Times New Roman"/>
                <a:cs typeface="Times New Roman"/>
              </a:rPr>
              <a:t> </a:t>
            </a:r>
            <a:r>
              <a:rPr dirty="0" sz="1000" spc="-38">
                <a:solidFill>
                  <a:srgbClr val="221e1f"/>
                </a:solidFill>
                <a:latin typeface="UDHRCB+TBUDGoStd-SuperLight"/>
                <a:cs typeface="UDHRCB+TBUDGoStd-SuperLight"/>
              </a:rPr>
              <a:t>）が表示され</a:t>
            </a:r>
          </a:p>
          <a:p>
            <a:pPr marL="84869" marR="0">
              <a:lnSpc>
                <a:spcPts val="1349"/>
              </a:lnSpc>
              <a:spcBef>
                <a:spcPts val="0"/>
              </a:spcBef>
              <a:spcAft>
                <a:spcPts val="0"/>
              </a:spcAft>
            </a:pPr>
            <a:r>
              <a:rPr dirty="0" sz="1000" spc="-55">
                <a:solidFill>
                  <a:srgbClr val="221e1f"/>
                </a:solidFill>
                <a:latin typeface="UDHRCB+TBUDGoStd-SuperLight"/>
                <a:cs typeface="UDHRCB+TBUDGoStd-SuperLight"/>
              </a:rPr>
              <a:t>ます。</a:t>
            </a:r>
          </a:p>
        </p:txBody>
      </p:sp>
      <p:sp>
        <p:nvSpPr>
          <p:cNvPr id="12" name="object 12"/>
          <p:cNvSpPr txBox="1"/>
          <p:nvPr/>
        </p:nvSpPr>
        <p:spPr>
          <a:xfrm>
            <a:off x="539906" y="4363203"/>
            <a:ext cx="3934459" cy="430657"/>
          </a:xfrm>
          <a:prstGeom prst="rect">
            <a:avLst/>
          </a:prstGeom>
        </p:spPr>
        <p:txBody>
          <a:bodyPr wrap="square" lIns="0" tIns="0" rIns="0" bIns="0" rtlCol="0" vert="horz">
            <a:spAutoFit/>
          </a:bodyPr>
          <a:lstStyle/>
          <a:p>
            <a:pPr marL="0" marR="0">
              <a:lnSpc>
                <a:spcPts val="1591"/>
              </a:lnSpc>
              <a:spcBef>
                <a:spcPts val="0"/>
              </a:spcBef>
              <a:spcAft>
                <a:spcPts val="0"/>
              </a:spcAft>
            </a:pPr>
            <a:r>
              <a:rPr dirty="0" sz="1000" spc="-69">
                <a:solidFill>
                  <a:srgbClr val="221e1f"/>
                </a:solidFill>
                <a:latin typeface="UDHRCB+TBUDGoStd-SuperLight"/>
                <a:cs typeface="UDHRCB+TBUDGoStd-SuperLight"/>
              </a:rPr>
              <a:t>•.両足（脚）をフットパッドに置いているときのみ操作できます。</a:t>
            </a:r>
          </a:p>
          <a:p>
            <a:pPr marL="0" marR="0">
              <a:lnSpc>
                <a:spcPts val="1500"/>
              </a:lnSpc>
              <a:spcBef>
                <a:spcPts val="0"/>
              </a:spcBef>
              <a:spcAft>
                <a:spcPts val="0"/>
              </a:spcAft>
            </a:pPr>
            <a:r>
              <a:rPr dirty="0" sz="1000" spc="-40">
                <a:solidFill>
                  <a:srgbClr val="221e1f"/>
                </a:solidFill>
                <a:latin typeface="UDHRCB+TBUDGoStd-SuperLight"/>
                <a:cs typeface="UDHRCB+TBUDGoStd-SuperLight"/>
              </a:rPr>
              <a:t>•.一時停止中は、残り時間表示が点滅します。</a:t>
            </a:r>
          </a:p>
        </p:txBody>
      </p:sp>
      <p:sp>
        <p:nvSpPr>
          <p:cNvPr id="13" name="object 13"/>
          <p:cNvSpPr txBox="1"/>
          <p:nvPr/>
        </p:nvSpPr>
        <p:spPr>
          <a:xfrm>
            <a:off x="5634000" y="4428845"/>
            <a:ext cx="3934459" cy="430657"/>
          </a:xfrm>
          <a:prstGeom prst="rect">
            <a:avLst/>
          </a:prstGeom>
        </p:spPr>
        <p:txBody>
          <a:bodyPr wrap="square" lIns="0" tIns="0" rIns="0" bIns="0" rtlCol="0" vert="horz">
            <a:spAutoFit/>
          </a:bodyPr>
          <a:lstStyle/>
          <a:p>
            <a:pPr marL="0" marR="0">
              <a:lnSpc>
                <a:spcPts val="1591"/>
              </a:lnSpc>
              <a:spcBef>
                <a:spcPts val="0"/>
              </a:spcBef>
              <a:spcAft>
                <a:spcPts val="0"/>
              </a:spcAft>
            </a:pPr>
            <a:r>
              <a:rPr dirty="0" sz="1000" spc="-50">
                <a:solidFill>
                  <a:srgbClr val="221e1f"/>
                </a:solidFill>
                <a:latin typeface="UDHRCB+TBUDGoStd-SuperLight"/>
                <a:cs typeface="UDHRCB+TBUDGoStd-SuperLight"/>
              </a:rPr>
              <a:t>•.プログラムが一時停止した続きから再開します。</a:t>
            </a:r>
          </a:p>
          <a:p>
            <a:pPr marL="0" marR="0">
              <a:lnSpc>
                <a:spcPts val="1500"/>
              </a:lnSpc>
              <a:spcBef>
                <a:spcPts val="0"/>
              </a:spcBef>
              <a:spcAft>
                <a:spcPts val="0"/>
              </a:spcAft>
            </a:pPr>
            <a:r>
              <a:rPr dirty="0" sz="1000" spc="-69">
                <a:solidFill>
                  <a:srgbClr val="221e1f"/>
                </a:solidFill>
                <a:latin typeface="UDHRCB+TBUDGoStd-SuperLight"/>
                <a:cs typeface="UDHRCB+TBUDGoStd-SuperLight"/>
              </a:rPr>
              <a:t>•.両足（脚）をフットパッドに置いているときのみ操作できます。</a:t>
            </a:r>
          </a:p>
        </p:txBody>
      </p:sp>
      <p:sp>
        <p:nvSpPr>
          <p:cNvPr id="14" name="object 14"/>
          <p:cNvSpPr txBox="1"/>
          <p:nvPr/>
        </p:nvSpPr>
        <p:spPr>
          <a:xfrm>
            <a:off x="5634000" y="4809845"/>
            <a:ext cx="4884419" cy="430657"/>
          </a:xfrm>
          <a:prstGeom prst="rect">
            <a:avLst/>
          </a:prstGeom>
        </p:spPr>
        <p:txBody>
          <a:bodyPr wrap="square" lIns="0" tIns="0" rIns="0" bIns="0" rtlCol="0" vert="horz">
            <a:spAutoFit/>
          </a:bodyPr>
          <a:lstStyle/>
          <a:p>
            <a:pPr marL="0" marR="0">
              <a:lnSpc>
                <a:spcPts val="1591"/>
              </a:lnSpc>
              <a:spcBef>
                <a:spcPts val="0"/>
              </a:spcBef>
              <a:spcAft>
                <a:spcPts val="0"/>
              </a:spcAft>
            </a:pPr>
            <a:r>
              <a:rPr dirty="0" sz="1000" spc="-37">
                <a:solidFill>
                  <a:srgbClr val="221e1f"/>
                </a:solidFill>
                <a:latin typeface="UDHRCB+TBUDGoStd-SuperLight"/>
                <a:cs typeface="UDHRCB+TBUDGoStd-SuperLight"/>
              </a:rPr>
              <a:t>•.一時停止後、プログラムが再開されない状態が約</a:t>
            </a:r>
            <a:r>
              <a:rPr dirty="0" sz="1000" spc="-125">
                <a:solidFill>
                  <a:srgbClr val="221e1f"/>
                </a:solidFill>
                <a:latin typeface="Times New Roman"/>
                <a:cs typeface="Times New Roman"/>
              </a:rPr>
              <a:t> </a:t>
            </a:r>
            <a:r>
              <a:rPr dirty="0" sz="1000">
                <a:solidFill>
                  <a:srgbClr val="221e1f"/>
                </a:solidFill>
                <a:latin typeface="UDHRCB+TBUDGoStd-SuperLight"/>
                <a:cs typeface="UDHRCB+TBUDGoStd-SuperLight"/>
              </a:rPr>
              <a:t>30</a:t>
            </a:r>
            <a:r>
              <a:rPr dirty="0" sz="1000" spc="-125">
                <a:solidFill>
                  <a:srgbClr val="221e1f"/>
                </a:solidFill>
                <a:latin typeface="Times New Roman"/>
                <a:cs typeface="Times New Roman"/>
              </a:rPr>
              <a:t> </a:t>
            </a:r>
            <a:r>
              <a:rPr dirty="0" sz="1000" spc="-80">
                <a:solidFill>
                  <a:srgbClr val="221e1f"/>
                </a:solidFill>
                <a:latin typeface="UDHRCB+TBUDGoStd-SuperLight"/>
                <a:cs typeface="UDHRCB+TBUDGoStd-SuperLight"/>
              </a:rPr>
              <a:t>分続くと、画面が消灯し、電</a:t>
            </a:r>
          </a:p>
          <a:p>
            <a:pPr marL="90043" marR="0">
              <a:lnSpc>
                <a:spcPts val="1500"/>
              </a:lnSpc>
              <a:spcBef>
                <a:spcPts val="0"/>
              </a:spcBef>
              <a:spcAft>
                <a:spcPts val="0"/>
              </a:spcAft>
            </a:pPr>
            <a:r>
              <a:rPr dirty="0" sz="1000" spc="-54">
                <a:solidFill>
                  <a:srgbClr val="221e1f"/>
                </a:solidFill>
                <a:latin typeface="UDHRCB+TBUDGoStd-SuperLight"/>
                <a:cs typeface="UDHRCB+TBUDGoStd-SuperLight"/>
              </a:rPr>
              <a:t>源が切れます。▲ボタンと▼ボタンを同時に押してもプログラムは再開しません。</a:t>
            </a:r>
          </a:p>
        </p:txBody>
      </p:sp>
      <p:sp>
        <p:nvSpPr>
          <p:cNvPr id="15" name="object 15"/>
          <p:cNvSpPr txBox="1"/>
          <p:nvPr/>
        </p:nvSpPr>
        <p:spPr>
          <a:xfrm>
            <a:off x="10224001" y="7029065"/>
            <a:ext cx="451103" cy="354139"/>
          </a:xfrm>
          <a:prstGeom prst="rect">
            <a:avLst/>
          </a:prstGeom>
        </p:spPr>
        <p:txBody>
          <a:bodyPr wrap="square" lIns="0" tIns="0" rIns="0" bIns="0" rtlCol="0" vert="horz">
            <a:spAutoFit/>
          </a:bodyPr>
          <a:lstStyle/>
          <a:p>
            <a:pPr marL="0" marR="0">
              <a:lnSpc>
                <a:spcPts val="2488"/>
              </a:lnSpc>
              <a:spcBef>
                <a:spcPts val="0"/>
              </a:spcBef>
              <a:spcAft>
                <a:spcPts val="0"/>
              </a:spcAft>
            </a:pPr>
            <a:r>
              <a:rPr dirty="0" sz="1500" spc="-150">
                <a:solidFill>
                  <a:srgbClr val="221e1f"/>
                </a:solidFill>
                <a:latin typeface="JNVHJI+TBUDGoStd-Bold"/>
                <a:cs typeface="JNVHJI+TBUDGoStd-Bold"/>
              </a:rPr>
              <a:t>23</a:t>
            </a:r>
          </a:p>
        </p:txBody>
      </p:sp>
      <p:sp>
        <p:nvSpPr>
          <p:cNvPr id="16" name="object 16"/>
          <p:cNvSpPr txBox="1"/>
          <p:nvPr/>
        </p:nvSpPr>
        <p:spPr>
          <a:xfrm>
            <a:off x="8972814" y="7074412"/>
            <a:ext cx="1168400" cy="244093"/>
          </a:xfrm>
          <a:prstGeom prst="rect">
            <a:avLst/>
          </a:prstGeom>
        </p:spPr>
        <p:txBody>
          <a:bodyPr wrap="square" lIns="0" tIns="0" rIns="0" bIns="0" rtlCol="0" vert="horz">
            <a:spAutoFit/>
          </a:bodyPr>
          <a:lstStyle/>
          <a:p>
            <a:pPr marL="0" marR="0">
              <a:lnSpc>
                <a:spcPts val="1621"/>
              </a:lnSpc>
              <a:spcBef>
                <a:spcPts val="0"/>
              </a:spcBef>
              <a:spcAft>
                <a:spcPts val="0"/>
              </a:spcAft>
            </a:pPr>
            <a:r>
              <a:rPr dirty="0" sz="1000">
                <a:solidFill>
                  <a:srgbClr val="221e1f"/>
                </a:solidFill>
                <a:latin typeface="EQAWRO+TBUDGoStd-Regular"/>
                <a:cs typeface="EQAWRO+TBUDGoStd-Regular"/>
              </a:rPr>
              <a:t>次ページへつづく</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showMasterSp="0">
  <p:cSld>
    <p:spTree>
      <p:nvGrpSpPr>
        <p:cNvPr id="1" name=""/>
        <p:cNvGrpSpPr/>
        <p:nvPr/>
      </p:nvGrpSpPr>
      <p:grpSpPr>
        <a:xfrm>
          <a:off x="0" y="0"/>
          <a:ext cx="0" cy="0"/>
          <a:chOff x="0" y="0"/>
          <a:chExt cx="0" cy="0"/>
        </a:xfrm>
      </p:grpSpPr>
      <p:sp>
        <p:nvSpPr>
          <p:cNvPr id="1" name="object 1"/>
          <p:cNvSpPr/>
          <p:nvPr/>
        </p:nvSpPr>
        <p:spPr>
          <a:xfrm>
            <a:off x="0" y="0"/>
            <a:ext cx="10680700" cy="7556500"/>
          </a:xfrm>
          <a:prstGeom prst="rect">
            <a:avLst/>
          </a:prstGeom>
          <a:blipFill>
            <a:blip cstate="print" r:embed="rId2"/>
            <a:stretch>
              <a:fillRect/>
            </a:stretch>
          </a:blipFill>
        </p:spPr>
        <p:txBody>
          <a:bodyPr wrap="square" lIns="0" tIns="0" rIns="0" bIns="0" rtlCol="0">
            <a:spAutoFit/>
          </a:bodyPr>
          <a:lstStyle/>
          <a:p/>
        </p:txBody>
      </p:sp>
      <p:sp>
        <p:nvSpPr>
          <p:cNvPr id="3" name="object 3"/>
          <p:cNvSpPr txBox="1"/>
          <p:nvPr/>
        </p:nvSpPr>
        <p:spPr>
          <a:xfrm>
            <a:off x="540000" y="411304"/>
            <a:ext cx="3378200" cy="676681"/>
          </a:xfrm>
          <a:prstGeom prst="rect">
            <a:avLst/>
          </a:prstGeom>
        </p:spPr>
        <p:txBody>
          <a:bodyPr wrap="square" lIns="0" tIns="0" rIns="0" bIns="0" rtlCol="0" vert="horz">
            <a:spAutoFit/>
          </a:bodyPr>
          <a:lstStyle/>
          <a:p>
            <a:pPr marL="0" marR="0">
              <a:lnSpc>
                <a:spcPts val="5028"/>
              </a:lnSpc>
              <a:spcBef>
                <a:spcPts val="0"/>
              </a:spcBef>
              <a:spcAft>
                <a:spcPts val="0"/>
              </a:spcAft>
            </a:pPr>
            <a:r>
              <a:rPr dirty="0" sz="3100">
                <a:solidFill>
                  <a:srgbClr val="221e1f"/>
                </a:solidFill>
                <a:latin typeface="CWBFQR+TBUDGoStd-Regular"/>
                <a:cs typeface="CWBFQR+TBUDGoStd-Regular"/>
              </a:rPr>
              <a:t>使用する</a:t>
            </a:r>
            <a:r>
              <a:rPr dirty="0" sz="2600">
                <a:solidFill>
                  <a:srgbClr val="221e1f"/>
                </a:solidFill>
                <a:latin typeface="CWBFQR+TBUDGoStd-Regular"/>
                <a:cs typeface="CWBFQR+TBUDGoStd-Regular"/>
              </a:rPr>
              <a:t>（つづき）</a:t>
            </a:r>
          </a:p>
        </p:txBody>
      </p:sp>
      <p:sp>
        <p:nvSpPr>
          <p:cNvPr id="4" name="object 4"/>
          <p:cNvSpPr txBox="1"/>
          <p:nvPr/>
        </p:nvSpPr>
        <p:spPr>
          <a:xfrm>
            <a:off x="530415" y="1260536"/>
            <a:ext cx="4279900" cy="837599"/>
          </a:xfrm>
          <a:prstGeom prst="rect">
            <a:avLst/>
          </a:prstGeom>
        </p:spPr>
        <p:txBody>
          <a:bodyPr wrap="square" lIns="0" tIns="0" rIns="0" bIns="0" rtlCol="0" vert="horz">
            <a:spAutoFit/>
          </a:bodyPr>
          <a:lstStyle/>
          <a:p>
            <a:pPr marL="0" marR="0">
              <a:lnSpc>
                <a:spcPts val="4055"/>
              </a:lnSpc>
              <a:spcBef>
                <a:spcPts val="0"/>
              </a:spcBef>
              <a:spcAft>
                <a:spcPts val="0"/>
              </a:spcAft>
            </a:pPr>
            <a:r>
              <a:rPr dirty="0" sz="2500" spc="-136">
                <a:solidFill>
                  <a:srgbClr val="221e1f"/>
                </a:solidFill>
                <a:latin typeface="CWBFQR+TBUDGoStd-Regular"/>
                <a:cs typeface="CWBFQR+TBUDGoStd-Regular"/>
              </a:rPr>
              <a:t>プログラムを途</a:t>
            </a:r>
            <a:r>
              <a:rPr dirty="0" sz="2500" spc="-927">
                <a:solidFill>
                  <a:srgbClr val="221e1f"/>
                </a:solidFill>
                <a:latin typeface="CWBFQR+TBUDGoStd-Regular"/>
                <a:cs typeface="CWBFQR+TBUDGoStd-Regular"/>
              </a:rPr>
              <a:t> </a:t>
            </a:r>
            <a:r>
              <a:rPr dirty="0" sz="2500" spc="-46">
                <a:solidFill>
                  <a:srgbClr val="221e1f"/>
                </a:solidFill>
                <a:latin typeface="CWBFQR+TBUDGoStd-Regular"/>
                <a:cs typeface="CWBFQR+TBUDGoStd-Regular"/>
              </a:rPr>
              <a:t>中で</a:t>
            </a:r>
            <a:r>
              <a:rPr dirty="0" sz="2500" spc="-918">
                <a:solidFill>
                  <a:srgbClr val="221e1f"/>
                </a:solidFill>
                <a:latin typeface="CWBFQR+TBUDGoStd-Regular"/>
                <a:cs typeface="CWBFQR+TBUDGoStd-Regular"/>
              </a:rPr>
              <a:t> </a:t>
            </a:r>
            <a:r>
              <a:rPr dirty="0" sz="2500">
                <a:solidFill>
                  <a:srgbClr val="221e1f"/>
                </a:solidFill>
                <a:latin typeface="CWBFQR+TBUDGoStd-Regular"/>
                <a:cs typeface="CWBFQR+TBUDGoStd-Regular"/>
              </a:rPr>
              <a:t>終</a:t>
            </a:r>
            <a:r>
              <a:rPr dirty="0" sz="2500" spc="-930">
                <a:solidFill>
                  <a:srgbClr val="221e1f"/>
                </a:solidFill>
                <a:latin typeface="CWBFQR+TBUDGoStd-Regular"/>
                <a:cs typeface="CWBFQR+TBUDGoStd-Regular"/>
              </a:rPr>
              <a:t> </a:t>
            </a:r>
            <a:r>
              <a:rPr dirty="0" sz="2500" spc="-97">
                <a:solidFill>
                  <a:srgbClr val="221e1f"/>
                </a:solidFill>
                <a:latin typeface="CWBFQR+TBUDGoStd-Regular"/>
                <a:cs typeface="CWBFQR+TBUDGoStd-Regular"/>
              </a:rPr>
              <a:t>了する</a:t>
            </a:r>
          </a:p>
          <a:p>
            <a:pPr marL="9584" marR="0">
              <a:lnSpc>
                <a:spcPts val="2579"/>
              </a:lnSpc>
              <a:spcBef>
                <a:spcPts val="0"/>
              </a:spcBef>
              <a:spcAft>
                <a:spcPts val="0"/>
              </a:spcAft>
            </a:pPr>
            <a:r>
              <a:rPr dirty="0" sz="1700">
                <a:solidFill>
                  <a:srgbClr val="221e1f"/>
                </a:solidFill>
                <a:latin typeface="CWBFQR+TBUDGoStd-Regular"/>
                <a:cs typeface="CWBFQR+TBUDGoStd-Regular"/>
              </a:rPr>
              <a:t>▼</a:t>
            </a:r>
            <a:r>
              <a:rPr dirty="0" sz="1700" spc="-629">
                <a:solidFill>
                  <a:srgbClr val="221e1f"/>
                </a:solidFill>
                <a:latin typeface="CWBFQR+TBUDGoStd-Regular"/>
                <a:cs typeface="CWBFQR+TBUDGoStd-Regular"/>
              </a:rPr>
              <a:t> </a:t>
            </a:r>
            <a:r>
              <a:rPr dirty="0" sz="1700" spc="-94">
                <a:solidFill>
                  <a:srgbClr val="221e1f"/>
                </a:solidFill>
                <a:latin typeface="CWBFQR+TBUDGoStd-Regular"/>
                <a:cs typeface="CWBFQR+TBUDGoStd-Regular"/>
              </a:rPr>
              <a:t>ボタンを</a:t>
            </a:r>
            <a:r>
              <a:rPr dirty="0" sz="1700" spc="-629">
                <a:solidFill>
                  <a:srgbClr val="221e1f"/>
                </a:solidFill>
                <a:latin typeface="CWBFQR+TBUDGoStd-Regular"/>
                <a:cs typeface="CWBFQR+TBUDGoStd-Regular"/>
              </a:rPr>
              <a:t> </a:t>
            </a:r>
            <a:r>
              <a:rPr dirty="0" sz="1700">
                <a:solidFill>
                  <a:srgbClr val="221e1f"/>
                </a:solidFill>
                <a:latin typeface="CWBFQR+TBUDGoStd-Regular"/>
                <a:cs typeface="CWBFQR+TBUDGoStd-Regular"/>
              </a:rPr>
              <a:t>長</a:t>
            </a:r>
            <a:r>
              <a:rPr dirty="0" sz="1700" spc="-612">
                <a:solidFill>
                  <a:srgbClr val="221e1f"/>
                </a:solidFill>
                <a:latin typeface="CWBFQR+TBUDGoStd-Regular"/>
                <a:cs typeface="CWBFQR+TBUDGoStd-Regular"/>
              </a:rPr>
              <a:t> </a:t>
            </a:r>
            <a:r>
              <a:rPr dirty="0" sz="1700" spc="-116">
                <a:solidFill>
                  <a:srgbClr val="221e1f"/>
                </a:solidFill>
                <a:latin typeface="CWBFQR+TBUDGoStd-Regular"/>
                <a:cs typeface="CWBFQR+TBUDGoStd-Regular"/>
              </a:rPr>
              <a:t>押しします。</a:t>
            </a:r>
          </a:p>
        </p:txBody>
      </p:sp>
      <p:sp>
        <p:nvSpPr>
          <p:cNvPr id="5" name="object 5"/>
          <p:cNvSpPr txBox="1"/>
          <p:nvPr/>
        </p:nvSpPr>
        <p:spPr>
          <a:xfrm>
            <a:off x="5634000" y="1260536"/>
            <a:ext cx="3962400" cy="553085"/>
          </a:xfrm>
          <a:prstGeom prst="rect">
            <a:avLst/>
          </a:prstGeom>
        </p:spPr>
        <p:txBody>
          <a:bodyPr wrap="square" lIns="0" tIns="0" rIns="0" bIns="0" rtlCol="0" vert="horz">
            <a:spAutoFit/>
          </a:bodyPr>
          <a:lstStyle/>
          <a:p>
            <a:pPr marL="0" marR="0">
              <a:lnSpc>
                <a:spcPts val="4055"/>
              </a:lnSpc>
              <a:spcBef>
                <a:spcPts val="0"/>
              </a:spcBef>
              <a:spcAft>
                <a:spcPts val="0"/>
              </a:spcAft>
            </a:pPr>
            <a:r>
              <a:rPr dirty="0" sz="2500" spc="-29">
                <a:solidFill>
                  <a:srgbClr val="221e1f"/>
                </a:solidFill>
                <a:latin typeface="CWBFQR+TBUDGoStd-Regular"/>
                <a:cs typeface="CWBFQR+TBUDGoStd-Regular"/>
              </a:rPr>
              <a:t>電源の誤操作を防ぐために</a:t>
            </a:r>
          </a:p>
        </p:txBody>
      </p:sp>
      <p:sp>
        <p:nvSpPr>
          <p:cNvPr id="6" name="object 6"/>
          <p:cNvSpPr txBox="1"/>
          <p:nvPr/>
        </p:nvSpPr>
        <p:spPr>
          <a:xfrm>
            <a:off x="5532400" y="1628836"/>
            <a:ext cx="4775200" cy="971118"/>
          </a:xfrm>
          <a:prstGeom prst="rect">
            <a:avLst/>
          </a:prstGeom>
        </p:spPr>
        <p:txBody>
          <a:bodyPr wrap="square" lIns="0" tIns="0" rIns="0" bIns="0" rtlCol="0" vert="horz">
            <a:spAutoFit/>
          </a:bodyPr>
          <a:lstStyle/>
          <a:p>
            <a:pPr marL="0" marR="0">
              <a:lnSpc>
                <a:spcPts val="4055"/>
              </a:lnSpc>
              <a:spcBef>
                <a:spcPts val="0"/>
              </a:spcBef>
              <a:spcAft>
                <a:spcPts val="0"/>
              </a:spcAft>
            </a:pPr>
            <a:r>
              <a:rPr dirty="0" sz="2500">
                <a:solidFill>
                  <a:srgbClr val="221e1f"/>
                </a:solidFill>
                <a:latin typeface="CWBFQR+TBUDGoStd-Regular"/>
                <a:cs typeface="CWBFQR+TBUDGoStd-Regular"/>
              </a:rPr>
              <a:t>（</a:t>
            </a:r>
            <a:r>
              <a:rPr dirty="0" sz="2500" spc="-975">
                <a:solidFill>
                  <a:srgbClr val="221e1f"/>
                </a:solidFill>
                <a:latin typeface="CWBFQR+TBUDGoStd-Regular"/>
                <a:cs typeface="CWBFQR+TBUDGoStd-Regular"/>
              </a:rPr>
              <a:t> </a:t>
            </a:r>
            <a:r>
              <a:rPr dirty="0" sz="2500" spc="-270">
                <a:solidFill>
                  <a:srgbClr val="221e1f"/>
                </a:solidFill>
                <a:latin typeface="CWBFQR+TBUDGoStd-Regular"/>
                <a:cs typeface="CWBFQR+TBUDGoStd-Regular"/>
              </a:rPr>
              <a:t>チャイルド</a:t>
            </a:r>
            <a:r>
              <a:rPr dirty="0" sz="2500" spc="-1050">
                <a:solidFill>
                  <a:srgbClr val="221e1f"/>
                </a:solidFill>
                <a:latin typeface="CWBFQR+TBUDGoStd-Regular"/>
                <a:cs typeface="CWBFQR+TBUDGoStd-Regular"/>
              </a:rPr>
              <a:t> </a:t>
            </a:r>
            <a:r>
              <a:rPr dirty="0" sz="2500" spc="-194">
                <a:solidFill>
                  <a:srgbClr val="221e1f"/>
                </a:solidFill>
                <a:latin typeface="CWBFQR+TBUDGoStd-Regular"/>
                <a:cs typeface="CWBFQR+TBUDGoStd-Regular"/>
              </a:rPr>
              <a:t>ロック）</a:t>
            </a:r>
          </a:p>
          <a:p>
            <a:pPr marL="101600" marR="0">
              <a:lnSpc>
                <a:spcPts val="1944"/>
              </a:lnSpc>
              <a:spcBef>
                <a:spcPts val="0"/>
              </a:spcBef>
              <a:spcAft>
                <a:spcPts val="0"/>
              </a:spcAft>
            </a:pPr>
            <a:r>
              <a:rPr dirty="0" sz="1300" spc="-63">
                <a:solidFill>
                  <a:srgbClr val="221e1f"/>
                </a:solidFill>
                <a:latin typeface="UDHRCB+TBUDGoStd-SuperLight"/>
                <a:cs typeface="UDHRCB+TBUDGoStd-SuperLight"/>
              </a:rPr>
              <a:t>本品を使用しないときに、お子様のいたずらなどで誤って電源</a:t>
            </a:r>
          </a:p>
          <a:p>
            <a:pPr marL="99948" marR="0">
              <a:lnSpc>
                <a:spcPts val="1900"/>
              </a:lnSpc>
              <a:spcBef>
                <a:spcPts val="0"/>
              </a:spcBef>
              <a:spcAft>
                <a:spcPts val="0"/>
              </a:spcAft>
            </a:pPr>
            <a:r>
              <a:rPr dirty="0" sz="1300" spc="-62">
                <a:solidFill>
                  <a:srgbClr val="221e1f"/>
                </a:solidFill>
                <a:latin typeface="UDHRCB+TBUDGoStd-SuperLight"/>
                <a:cs typeface="UDHRCB+TBUDGoStd-SuperLight"/>
              </a:rPr>
              <a:t>が入ることを防止できます。</a:t>
            </a:r>
          </a:p>
        </p:txBody>
      </p:sp>
      <p:sp>
        <p:nvSpPr>
          <p:cNvPr id="7" name="object 7"/>
          <p:cNvSpPr txBox="1"/>
          <p:nvPr/>
        </p:nvSpPr>
        <p:spPr>
          <a:xfrm>
            <a:off x="4160215" y="2905350"/>
            <a:ext cx="1104900" cy="569785"/>
          </a:xfrm>
          <a:prstGeom prst="rect">
            <a:avLst/>
          </a:prstGeom>
        </p:spPr>
        <p:txBody>
          <a:bodyPr wrap="square" lIns="0" tIns="0" rIns="0" bIns="0" rtlCol="0" vert="horz">
            <a:spAutoFit/>
          </a:bodyPr>
          <a:lstStyle/>
          <a:p>
            <a:pPr marL="0" marR="0">
              <a:lnSpc>
                <a:spcPts val="2386"/>
              </a:lnSpc>
              <a:spcBef>
                <a:spcPts val="0"/>
              </a:spcBef>
              <a:spcAft>
                <a:spcPts val="0"/>
              </a:spcAft>
            </a:pPr>
            <a:r>
              <a:rPr dirty="0" sz="1500">
                <a:solidFill>
                  <a:srgbClr val="221e1f"/>
                </a:solidFill>
                <a:latin typeface="UDHRCB+TBUDGoStd-SuperLight"/>
                <a:cs typeface="UDHRCB+TBUDGoStd-SuperLight"/>
              </a:rPr>
              <a:t>▼</a:t>
            </a:r>
            <a:r>
              <a:rPr dirty="0" sz="1500" spc="-405">
                <a:solidFill>
                  <a:srgbClr val="221e1f"/>
                </a:solidFill>
                <a:latin typeface="Times New Roman"/>
                <a:cs typeface="Times New Roman"/>
              </a:rPr>
              <a:t> </a:t>
            </a:r>
            <a:r>
              <a:rPr dirty="0" sz="1500" spc="-104">
                <a:solidFill>
                  <a:srgbClr val="221e1f"/>
                </a:solidFill>
                <a:latin typeface="UDHRCB+TBUDGoStd-SuperLight"/>
                <a:cs typeface="UDHRCB+TBUDGoStd-SuperLight"/>
              </a:rPr>
              <a:t>ボタンを</a:t>
            </a:r>
          </a:p>
          <a:p>
            <a:pPr marL="0" marR="0">
              <a:lnSpc>
                <a:spcPts val="1800"/>
              </a:lnSpc>
              <a:spcBef>
                <a:spcPts val="0"/>
              </a:spcBef>
              <a:spcAft>
                <a:spcPts val="0"/>
              </a:spcAft>
            </a:pPr>
            <a:r>
              <a:rPr dirty="0" sz="1500" spc="-45">
                <a:solidFill>
                  <a:srgbClr val="221e1f"/>
                </a:solidFill>
                <a:latin typeface="UDHRCB+TBUDGoStd-SuperLight"/>
                <a:cs typeface="UDHRCB+TBUDGoStd-SuperLight"/>
              </a:rPr>
              <a:t>長押し</a:t>
            </a:r>
          </a:p>
        </p:txBody>
      </p:sp>
      <p:sp>
        <p:nvSpPr>
          <p:cNvPr id="8" name="object 8"/>
          <p:cNvSpPr txBox="1"/>
          <p:nvPr/>
        </p:nvSpPr>
        <p:spPr>
          <a:xfrm>
            <a:off x="9051955" y="3351749"/>
            <a:ext cx="1104900" cy="341185"/>
          </a:xfrm>
          <a:prstGeom prst="rect">
            <a:avLst/>
          </a:prstGeom>
        </p:spPr>
        <p:txBody>
          <a:bodyPr wrap="square" lIns="0" tIns="0" rIns="0" bIns="0" rtlCol="0" vert="horz">
            <a:spAutoFit/>
          </a:bodyPr>
          <a:lstStyle/>
          <a:p>
            <a:pPr marL="0" marR="0">
              <a:lnSpc>
                <a:spcPts val="2386"/>
              </a:lnSpc>
              <a:spcBef>
                <a:spcPts val="0"/>
              </a:spcBef>
              <a:spcAft>
                <a:spcPts val="0"/>
              </a:spcAft>
            </a:pPr>
            <a:r>
              <a:rPr dirty="0" sz="1500" spc="-232">
                <a:solidFill>
                  <a:srgbClr val="221e1f"/>
                </a:solidFill>
                <a:latin typeface="UDHRCB+TBUDGoStd-SuperLight"/>
                <a:cs typeface="UDHRCB+TBUDGoStd-SuperLight"/>
              </a:rPr>
              <a:t>チャイルド</a:t>
            </a:r>
          </a:p>
        </p:txBody>
      </p:sp>
      <p:sp>
        <p:nvSpPr>
          <p:cNvPr id="9" name="object 9"/>
          <p:cNvSpPr txBox="1"/>
          <p:nvPr/>
        </p:nvSpPr>
        <p:spPr>
          <a:xfrm>
            <a:off x="9214833" y="3580349"/>
            <a:ext cx="723900" cy="341185"/>
          </a:xfrm>
          <a:prstGeom prst="rect">
            <a:avLst/>
          </a:prstGeom>
        </p:spPr>
        <p:txBody>
          <a:bodyPr wrap="square" lIns="0" tIns="0" rIns="0" bIns="0" rtlCol="0" vert="horz">
            <a:spAutoFit/>
          </a:bodyPr>
          <a:lstStyle/>
          <a:p>
            <a:pPr marL="0" marR="0">
              <a:lnSpc>
                <a:spcPts val="2386"/>
              </a:lnSpc>
              <a:spcBef>
                <a:spcPts val="0"/>
              </a:spcBef>
              <a:spcAft>
                <a:spcPts val="0"/>
              </a:spcAft>
            </a:pPr>
            <a:r>
              <a:rPr dirty="0" sz="1500" spc="-209">
                <a:solidFill>
                  <a:srgbClr val="221e1f"/>
                </a:solidFill>
                <a:latin typeface="UDHRCB+TBUDGoStd-SuperLight"/>
                <a:cs typeface="UDHRCB+TBUDGoStd-SuperLight"/>
              </a:rPr>
              <a:t>ロック</a:t>
            </a:r>
          </a:p>
        </p:txBody>
      </p:sp>
      <p:sp>
        <p:nvSpPr>
          <p:cNvPr id="10" name="object 10"/>
          <p:cNvSpPr txBox="1"/>
          <p:nvPr/>
        </p:nvSpPr>
        <p:spPr>
          <a:xfrm>
            <a:off x="1030931" y="3628225"/>
            <a:ext cx="1676400" cy="341185"/>
          </a:xfrm>
          <a:prstGeom prst="rect">
            <a:avLst/>
          </a:prstGeom>
        </p:spPr>
        <p:txBody>
          <a:bodyPr wrap="square" lIns="0" tIns="0" rIns="0" bIns="0" rtlCol="0" vert="horz">
            <a:spAutoFit/>
          </a:bodyPr>
          <a:lstStyle/>
          <a:p>
            <a:pPr marL="0" marR="0">
              <a:lnSpc>
                <a:spcPts val="2386"/>
              </a:lnSpc>
              <a:spcBef>
                <a:spcPts val="0"/>
              </a:spcBef>
              <a:spcAft>
                <a:spcPts val="0"/>
              </a:spcAft>
            </a:pPr>
            <a:r>
              <a:rPr dirty="0" sz="1500" spc="-80">
                <a:solidFill>
                  <a:srgbClr val="221e1f"/>
                </a:solidFill>
                <a:latin typeface="UDHRCB+TBUDGoStd-SuperLight"/>
                <a:cs typeface="UDHRCB+TBUDGoStd-SuperLight"/>
              </a:rPr>
              <a:t>▼ボタンを長</a:t>
            </a:r>
            <a:r>
              <a:rPr dirty="0" sz="1500" spc="-375">
                <a:solidFill>
                  <a:srgbClr val="221e1f"/>
                </a:solidFill>
                <a:latin typeface="Times New Roman"/>
                <a:cs typeface="Times New Roman"/>
              </a:rPr>
              <a:t> </a:t>
            </a:r>
            <a:r>
              <a:rPr dirty="0" sz="1500" spc="-67">
                <a:solidFill>
                  <a:srgbClr val="221e1f"/>
                </a:solidFill>
                <a:latin typeface="UDHRCB+TBUDGoStd-SuperLight"/>
                <a:cs typeface="UDHRCB+TBUDGoStd-SuperLight"/>
              </a:rPr>
              <a:t>押し</a:t>
            </a:r>
          </a:p>
        </p:txBody>
      </p:sp>
      <p:sp>
        <p:nvSpPr>
          <p:cNvPr id="11" name="object 11"/>
          <p:cNvSpPr txBox="1"/>
          <p:nvPr/>
        </p:nvSpPr>
        <p:spPr>
          <a:xfrm>
            <a:off x="9133870" y="3808949"/>
            <a:ext cx="914400" cy="341185"/>
          </a:xfrm>
          <a:prstGeom prst="rect">
            <a:avLst/>
          </a:prstGeom>
        </p:spPr>
        <p:txBody>
          <a:bodyPr wrap="square" lIns="0" tIns="0" rIns="0" bIns="0" rtlCol="0" vert="horz">
            <a:spAutoFit/>
          </a:bodyPr>
          <a:lstStyle/>
          <a:p>
            <a:pPr marL="0" marR="0">
              <a:lnSpc>
                <a:spcPts val="2386"/>
              </a:lnSpc>
              <a:spcBef>
                <a:spcPts val="0"/>
              </a:spcBef>
              <a:spcAft>
                <a:spcPts val="0"/>
              </a:spcAft>
            </a:pPr>
            <a:r>
              <a:rPr dirty="0" sz="1500" spc="-180">
                <a:solidFill>
                  <a:srgbClr val="221e1f"/>
                </a:solidFill>
                <a:latin typeface="UDHRCB+TBUDGoStd-SuperLight"/>
                <a:cs typeface="UDHRCB+TBUDGoStd-SuperLight"/>
              </a:rPr>
              <a:t>スイッチ</a:t>
            </a:r>
          </a:p>
        </p:txBody>
      </p:sp>
      <p:sp>
        <p:nvSpPr>
          <p:cNvPr id="12" name="object 12"/>
          <p:cNvSpPr txBox="1"/>
          <p:nvPr/>
        </p:nvSpPr>
        <p:spPr>
          <a:xfrm>
            <a:off x="540000" y="4099547"/>
            <a:ext cx="4028440" cy="621157"/>
          </a:xfrm>
          <a:prstGeom prst="rect">
            <a:avLst/>
          </a:prstGeom>
        </p:spPr>
        <p:txBody>
          <a:bodyPr wrap="square" lIns="0" tIns="0" rIns="0" bIns="0" rtlCol="0" vert="horz">
            <a:spAutoFit/>
          </a:bodyPr>
          <a:lstStyle/>
          <a:p>
            <a:pPr marL="0" marR="0">
              <a:lnSpc>
                <a:spcPts val="1591"/>
              </a:lnSpc>
              <a:spcBef>
                <a:spcPts val="0"/>
              </a:spcBef>
              <a:spcAft>
                <a:spcPts val="0"/>
              </a:spcAft>
            </a:pPr>
            <a:r>
              <a:rPr dirty="0" sz="1000" spc="-54">
                <a:solidFill>
                  <a:srgbClr val="221e1f"/>
                </a:solidFill>
                <a:latin typeface="UDHRCB+TBUDGoStd-SuperLight"/>
                <a:cs typeface="UDHRCB+TBUDGoStd-SuperLight"/>
              </a:rPr>
              <a:t>•.プログラムが終了します。</a:t>
            </a:r>
            <a:r>
              <a:rPr dirty="0" sz="1000" spc="-151">
                <a:solidFill>
                  <a:srgbClr val="221e1f"/>
                </a:solidFill>
                <a:latin typeface="Times New Roman"/>
                <a:cs typeface="Times New Roman"/>
              </a:rPr>
              <a:t> </a:t>
            </a:r>
            <a:r>
              <a:rPr dirty="0" sz="1000" spc="-45">
                <a:solidFill>
                  <a:srgbClr val="221e1f"/>
                </a:solidFill>
                <a:latin typeface="UDHRCB+TBUDGoStd-SuperLight"/>
                <a:cs typeface="UDHRCB+TBUDGoStd-SuperLight"/>
              </a:rPr>
              <a:t>画面が消灯し、電源が切れます。</a:t>
            </a:r>
          </a:p>
          <a:p>
            <a:pPr marL="0" marR="0">
              <a:lnSpc>
                <a:spcPts val="1500"/>
              </a:lnSpc>
              <a:spcBef>
                <a:spcPts val="0"/>
              </a:spcBef>
              <a:spcAft>
                <a:spcPts val="0"/>
              </a:spcAft>
            </a:pPr>
            <a:r>
              <a:rPr dirty="0" sz="1000" spc="-44">
                <a:solidFill>
                  <a:srgbClr val="221e1f"/>
                </a:solidFill>
                <a:latin typeface="UDHRCB+TBUDGoStd-SuperLight"/>
                <a:cs typeface="UDHRCB+TBUDGoStd-SuperLight"/>
              </a:rPr>
              <a:t>•.途中で終了した場合は、途中から再開はできません。</a:t>
            </a:r>
          </a:p>
          <a:p>
            <a:pPr marL="0" marR="0">
              <a:lnSpc>
                <a:spcPts val="1500"/>
              </a:lnSpc>
              <a:spcBef>
                <a:spcPts val="0"/>
              </a:spcBef>
              <a:spcAft>
                <a:spcPts val="0"/>
              </a:spcAft>
            </a:pPr>
            <a:r>
              <a:rPr dirty="0" sz="1000" spc="-47">
                <a:solidFill>
                  <a:srgbClr val="221e1f"/>
                </a:solidFill>
                <a:latin typeface="UDHRCB+TBUDGoStd-SuperLight"/>
                <a:cs typeface="UDHRCB+TBUDGoStd-SuperLight"/>
              </a:rPr>
              <a:t>•.途中で終了した場合は、当日もう</a:t>
            </a:r>
            <a:r>
              <a:rPr dirty="0" sz="1000" spc="-175">
                <a:solidFill>
                  <a:srgbClr val="221e1f"/>
                </a:solidFill>
                <a:latin typeface="Times New Roman"/>
                <a:cs typeface="Times New Roman"/>
              </a:rPr>
              <a:t> </a:t>
            </a:r>
            <a:r>
              <a:rPr dirty="0" sz="1000">
                <a:solidFill>
                  <a:srgbClr val="221e1f"/>
                </a:solidFill>
                <a:latin typeface="UDHRCB+TBUDGoStd-SuperLight"/>
                <a:cs typeface="UDHRCB+TBUDGoStd-SuperLight"/>
              </a:rPr>
              <a:t>1</a:t>
            </a:r>
            <a:r>
              <a:rPr dirty="0" sz="1000" spc="-125">
                <a:solidFill>
                  <a:srgbClr val="221e1f"/>
                </a:solidFill>
                <a:latin typeface="Times New Roman"/>
                <a:cs typeface="Times New Roman"/>
              </a:rPr>
              <a:t> </a:t>
            </a:r>
            <a:r>
              <a:rPr dirty="0" sz="1000" spc="-50">
                <a:solidFill>
                  <a:srgbClr val="221e1f"/>
                </a:solidFill>
                <a:latin typeface="UDHRCB+TBUDGoStd-SuperLight"/>
                <a:cs typeface="UDHRCB+TBUDGoStd-SuperLight"/>
              </a:rPr>
              <a:t>回使用しても問題ありません。</a:t>
            </a:r>
          </a:p>
        </p:txBody>
      </p:sp>
      <p:sp>
        <p:nvSpPr>
          <p:cNvPr id="13" name="object 13"/>
          <p:cNvSpPr txBox="1"/>
          <p:nvPr/>
        </p:nvSpPr>
        <p:spPr>
          <a:xfrm>
            <a:off x="5632832" y="4460679"/>
            <a:ext cx="4279900" cy="430657"/>
          </a:xfrm>
          <a:prstGeom prst="rect">
            <a:avLst/>
          </a:prstGeom>
        </p:spPr>
        <p:txBody>
          <a:bodyPr wrap="square" lIns="0" tIns="0" rIns="0" bIns="0" rtlCol="0" vert="horz">
            <a:spAutoFit/>
          </a:bodyPr>
          <a:lstStyle/>
          <a:p>
            <a:pPr marL="0" marR="0">
              <a:lnSpc>
                <a:spcPts val="1591"/>
              </a:lnSpc>
              <a:spcBef>
                <a:spcPts val="0"/>
              </a:spcBef>
              <a:spcAft>
                <a:spcPts val="0"/>
              </a:spcAft>
            </a:pPr>
            <a:r>
              <a:rPr dirty="0" sz="1000">
                <a:solidFill>
                  <a:srgbClr val="221e1f"/>
                </a:solidFill>
                <a:latin typeface="UDHRCB+TBUDGoStd-SuperLight"/>
                <a:cs typeface="UDHRCB+TBUDGoStd-SuperLight"/>
              </a:rPr>
              <a:t>•</a:t>
            </a:r>
            <a:r>
              <a:rPr dirty="0" sz="1000" spc="-259">
                <a:solidFill>
                  <a:srgbClr val="221e1f"/>
                </a:solidFill>
                <a:latin typeface="Times New Roman"/>
                <a:cs typeface="Times New Roman"/>
              </a:rPr>
              <a:t> </a:t>
            </a:r>
            <a:r>
              <a:rPr dirty="0" sz="1000" spc="-154">
                <a:solidFill>
                  <a:srgbClr val="221e1f"/>
                </a:solidFill>
                <a:latin typeface="UDHRCB+TBUDGoStd-SuperLight"/>
                <a:cs typeface="UDHRCB+TBUDGoStd-SuperLight"/>
              </a:rPr>
              <a:t>.チャイルドロックスイッチ</a:t>
            </a:r>
            <a:r>
              <a:rPr dirty="0" sz="1000" spc="-315">
                <a:solidFill>
                  <a:srgbClr val="221e1f"/>
                </a:solidFill>
                <a:latin typeface="Times New Roman"/>
                <a:cs typeface="Times New Roman"/>
              </a:rPr>
              <a:t> </a:t>
            </a:r>
            <a:r>
              <a:rPr dirty="0" sz="1000">
                <a:solidFill>
                  <a:srgbClr val="221e1f"/>
                </a:solidFill>
                <a:latin typeface="UDHRCB+TBUDGoStd-SuperLight"/>
                <a:cs typeface="UDHRCB+TBUDGoStd-SuperLight"/>
              </a:rPr>
              <a:t>が</a:t>
            </a:r>
            <a:r>
              <a:rPr dirty="0" sz="1000" spc="-267">
                <a:solidFill>
                  <a:srgbClr val="221e1f"/>
                </a:solidFill>
                <a:latin typeface="UDHRCB+TBUDGoStd-SuperLight"/>
                <a:cs typeface="UDHRCB+TBUDGoStd-SuperLight"/>
              </a:rPr>
              <a:t>.</a:t>
            </a:r>
            <a:r>
              <a:rPr dirty="0" sz="1000" spc="-115">
                <a:solidFill>
                  <a:srgbClr val="221e1f"/>
                </a:solidFill>
                <a:latin typeface="UDHRCB+TBUDGoStd-SuperLight"/>
                <a:cs typeface="UDHRCB+TBUDGoStd-SuperLight"/>
              </a:rPr>
              <a:t>.側になっていると、電</a:t>
            </a:r>
            <a:r>
              <a:rPr dirty="0" sz="1000" spc="-255">
                <a:solidFill>
                  <a:srgbClr val="221e1f"/>
                </a:solidFill>
                <a:latin typeface="Times New Roman"/>
                <a:cs typeface="Times New Roman"/>
              </a:rPr>
              <a:t> </a:t>
            </a:r>
            <a:r>
              <a:rPr dirty="0" sz="1000" spc="-65">
                <a:solidFill>
                  <a:srgbClr val="221e1f"/>
                </a:solidFill>
                <a:latin typeface="UDHRCB+TBUDGoStd-SuperLight"/>
                <a:cs typeface="UDHRCB+TBUDGoStd-SuperLight"/>
              </a:rPr>
              <a:t>源は入りません。</a:t>
            </a:r>
          </a:p>
          <a:p>
            <a:pPr marL="1134" marR="0">
              <a:lnSpc>
                <a:spcPts val="1500"/>
              </a:lnSpc>
              <a:spcBef>
                <a:spcPts val="0"/>
              </a:spcBef>
              <a:spcAft>
                <a:spcPts val="0"/>
              </a:spcAft>
            </a:pPr>
            <a:r>
              <a:rPr dirty="0" sz="1000" spc="-44">
                <a:solidFill>
                  <a:srgbClr val="221e1f"/>
                </a:solidFill>
                <a:latin typeface="UDHRCB+TBUDGoStd-SuperLight"/>
                <a:cs typeface="UDHRCB+TBUDGoStd-SuperLight"/>
              </a:rPr>
              <a:t>•.電源が入っているときに</a:t>
            </a:r>
            <a:r>
              <a:rPr dirty="0" sz="1000" spc="1303">
                <a:solidFill>
                  <a:srgbClr val="221e1f"/>
                </a:solidFill>
                <a:latin typeface="Times New Roman"/>
                <a:cs typeface="Times New Roman"/>
              </a:rPr>
              <a:t> </a:t>
            </a:r>
            <a:r>
              <a:rPr dirty="0" sz="1000" spc="-72">
                <a:solidFill>
                  <a:srgbClr val="221e1f"/>
                </a:solidFill>
                <a:latin typeface="UDHRCB+TBUDGoStd-SuperLight"/>
                <a:cs typeface="UDHRCB+TBUDGoStd-SuperLight"/>
              </a:rPr>
              <a:t>.側にすると、画面が消灯します。</a:t>
            </a:r>
          </a:p>
        </p:txBody>
      </p:sp>
      <p:sp>
        <p:nvSpPr>
          <p:cNvPr id="14" name="object 14"/>
          <p:cNvSpPr txBox="1"/>
          <p:nvPr/>
        </p:nvSpPr>
        <p:spPr>
          <a:xfrm>
            <a:off x="5869613" y="5076653"/>
            <a:ext cx="3825112" cy="260362"/>
          </a:xfrm>
          <a:prstGeom prst="rect">
            <a:avLst/>
          </a:prstGeom>
        </p:spPr>
        <p:txBody>
          <a:bodyPr wrap="square" lIns="0" tIns="0" rIns="0" bIns="0" rtlCol="0" vert="horz">
            <a:spAutoFit/>
          </a:bodyPr>
          <a:lstStyle/>
          <a:p>
            <a:pPr marL="0" marR="0">
              <a:lnSpc>
                <a:spcPts val="1750"/>
              </a:lnSpc>
              <a:spcBef>
                <a:spcPts val="0"/>
              </a:spcBef>
              <a:spcAft>
                <a:spcPts val="0"/>
              </a:spcAft>
            </a:pPr>
            <a:r>
              <a:rPr dirty="0" sz="1100" spc="-119">
                <a:solidFill>
                  <a:srgbClr val="221e1f"/>
                </a:solidFill>
                <a:latin typeface="UDHRCB+TBUDGoStd-SuperLight"/>
                <a:cs typeface="UDHRCB+TBUDGoStd-SuperLight"/>
              </a:rPr>
              <a:t>チャイルドロック中は</a:t>
            </a:r>
            <a:r>
              <a:rPr dirty="0" sz="1100" spc="-148">
                <a:solidFill>
                  <a:srgbClr val="221e1f"/>
                </a:solidFill>
                <a:latin typeface="Times New Roman"/>
                <a:cs typeface="Times New Roman"/>
              </a:rPr>
              <a:t> </a:t>
            </a:r>
            <a:r>
              <a:rPr dirty="0" sz="1100">
                <a:solidFill>
                  <a:srgbClr val="221e1f"/>
                </a:solidFill>
                <a:latin typeface="UDHRCB+TBUDGoStd-SuperLight"/>
                <a:cs typeface="UDHRCB+TBUDGoStd-SuperLight"/>
              </a:rPr>
              <a:t>Bluetooth</a:t>
            </a:r>
            <a:r>
              <a:rPr dirty="0" sz="1100" spc="-139">
                <a:solidFill>
                  <a:srgbClr val="221e1f"/>
                </a:solidFill>
                <a:latin typeface="Times New Roman"/>
                <a:cs typeface="Times New Roman"/>
              </a:rPr>
              <a:t> </a:t>
            </a:r>
            <a:r>
              <a:rPr dirty="0" sz="1100" spc="-42">
                <a:solidFill>
                  <a:srgbClr val="221e1f"/>
                </a:solidFill>
                <a:latin typeface="UDHRCB+TBUDGoStd-SuperLight"/>
                <a:cs typeface="UDHRCB+TBUDGoStd-SuperLight"/>
              </a:rPr>
              <a:t>電波を受発信しません。</a:t>
            </a:r>
          </a:p>
        </p:txBody>
      </p:sp>
      <p:sp>
        <p:nvSpPr>
          <p:cNvPr id="15" name="object 15"/>
          <p:cNvSpPr txBox="1"/>
          <p:nvPr/>
        </p:nvSpPr>
        <p:spPr>
          <a:xfrm>
            <a:off x="5875201" y="5264880"/>
            <a:ext cx="4315460" cy="240157"/>
          </a:xfrm>
          <a:prstGeom prst="rect">
            <a:avLst/>
          </a:prstGeom>
        </p:spPr>
        <p:txBody>
          <a:bodyPr wrap="square" lIns="0" tIns="0" rIns="0" bIns="0" rtlCol="0" vert="horz">
            <a:spAutoFit/>
          </a:bodyPr>
          <a:lstStyle/>
          <a:p>
            <a:pPr marL="0" marR="0">
              <a:lnSpc>
                <a:spcPts val="1591"/>
              </a:lnSpc>
              <a:spcBef>
                <a:spcPts val="0"/>
              </a:spcBef>
              <a:spcAft>
                <a:spcPts val="0"/>
              </a:spcAft>
            </a:pPr>
            <a:r>
              <a:rPr dirty="0" sz="1000" spc="-54">
                <a:solidFill>
                  <a:srgbClr val="221e1f"/>
                </a:solidFill>
                <a:latin typeface="UDHRCB+TBUDGoStd-SuperLight"/>
                <a:cs typeface="UDHRCB+TBUDGoStd-SuperLight"/>
              </a:rPr>
              <a:t>•.病院などの無線機器の使用が禁止された区域では、チャイルドロックス</a:t>
            </a:r>
          </a:p>
        </p:txBody>
      </p:sp>
      <p:sp>
        <p:nvSpPr>
          <p:cNvPr id="16" name="object 16"/>
          <p:cNvSpPr txBox="1"/>
          <p:nvPr/>
        </p:nvSpPr>
        <p:spPr>
          <a:xfrm>
            <a:off x="5875148" y="5487130"/>
            <a:ext cx="4442460" cy="452882"/>
          </a:xfrm>
          <a:prstGeom prst="rect">
            <a:avLst/>
          </a:prstGeom>
        </p:spPr>
        <p:txBody>
          <a:bodyPr wrap="square" lIns="0" tIns="0" rIns="0" bIns="0" rtlCol="0" vert="horz">
            <a:spAutoFit/>
          </a:bodyPr>
          <a:lstStyle/>
          <a:p>
            <a:pPr marL="78666" marR="0">
              <a:lnSpc>
                <a:spcPts val="1591"/>
              </a:lnSpc>
              <a:spcBef>
                <a:spcPts val="0"/>
              </a:spcBef>
              <a:spcAft>
                <a:spcPts val="0"/>
              </a:spcAft>
            </a:pPr>
            <a:r>
              <a:rPr dirty="0" sz="1000" spc="-116">
                <a:solidFill>
                  <a:srgbClr val="221e1f"/>
                </a:solidFill>
                <a:latin typeface="UDHRCB+TBUDGoStd-SuperLight"/>
                <a:cs typeface="UDHRCB+TBUDGoStd-SuperLight"/>
              </a:rPr>
              <a:t>イッチ</a:t>
            </a:r>
            <a:r>
              <a:rPr dirty="0" sz="1000" spc="-310">
                <a:solidFill>
                  <a:srgbClr val="221e1f"/>
                </a:solidFill>
                <a:latin typeface="Times New Roman"/>
                <a:cs typeface="Times New Roman"/>
              </a:rPr>
              <a:t> </a:t>
            </a:r>
            <a:r>
              <a:rPr dirty="0" sz="1000">
                <a:solidFill>
                  <a:srgbClr val="221e1f"/>
                </a:solidFill>
                <a:latin typeface="UDHRCB+TBUDGoStd-SuperLight"/>
                <a:cs typeface="UDHRCB+TBUDGoStd-SuperLight"/>
              </a:rPr>
              <a:t>を</a:t>
            </a:r>
            <a:r>
              <a:rPr dirty="0" sz="1000" spc="1138">
                <a:solidFill>
                  <a:srgbClr val="221e1f"/>
                </a:solidFill>
                <a:latin typeface="Times New Roman"/>
                <a:cs typeface="Times New Roman"/>
              </a:rPr>
              <a:t> </a:t>
            </a:r>
            <a:r>
              <a:rPr dirty="0" sz="1000" spc="-85">
                <a:solidFill>
                  <a:srgbClr val="221e1f"/>
                </a:solidFill>
                <a:latin typeface="UDHRCB+TBUDGoStd-SuperLight"/>
                <a:cs typeface="UDHRCB+TBUDGoStd-SuperLight"/>
              </a:rPr>
              <a:t>.側にしてください</a:t>
            </a:r>
            <a:r>
              <a:rPr dirty="0" sz="1000" spc="-260">
                <a:solidFill>
                  <a:srgbClr val="221e1f"/>
                </a:solidFill>
                <a:latin typeface="Times New Roman"/>
                <a:cs typeface="Times New Roman"/>
              </a:rPr>
              <a:t> </a:t>
            </a:r>
            <a:r>
              <a:rPr dirty="0" sz="1000">
                <a:solidFill>
                  <a:srgbClr val="221e1f"/>
                </a:solidFill>
                <a:latin typeface="UDHRCB+TBUDGoStd-SuperLight"/>
                <a:cs typeface="UDHRCB+TBUDGoStd-SuperLight"/>
              </a:rPr>
              <a:t>。</a:t>
            </a:r>
          </a:p>
          <a:p>
            <a:pPr marL="0" marR="0">
              <a:lnSpc>
                <a:spcPts val="1591"/>
              </a:lnSpc>
              <a:spcBef>
                <a:spcPts val="83"/>
              </a:spcBef>
              <a:spcAft>
                <a:spcPts val="0"/>
              </a:spcAft>
            </a:pPr>
            <a:r>
              <a:rPr dirty="0" sz="1000" spc="-56">
                <a:solidFill>
                  <a:srgbClr val="221e1f"/>
                </a:solidFill>
                <a:latin typeface="UDHRCB+TBUDGoStd-SuperLight"/>
                <a:cs typeface="UDHRCB+TBUDGoStd-SuperLight"/>
              </a:rPr>
              <a:t>•.アプリを使用している場合は使用結果を正しく反映させるため、プログラ</a:t>
            </a:r>
          </a:p>
        </p:txBody>
      </p:sp>
      <p:sp>
        <p:nvSpPr>
          <p:cNvPr id="17" name="object 17"/>
          <p:cNvSpPr txBox="1"/>
          <p:nvPr/>
        </p:nvSpPr>
        <p:spPr>
          <a:xfrm>
            <a:off x="5957571" y="5922105"/>
            <a:ext cx="4323080" cy="240181"/>
          </a:xfrm>
          <a:prstGeom prst="rect">
            <a:avLst/>
          </a:prstGeom>
        </p:spPr>
        <p:txBody>
          <a:bodyPr wrap="square" lIns="0" tIns="0" rIns="0" bIns="0" rtlCol="0" vert="horz">
            <a:spAutoFit/>
          </a:bodyPr>
          <a:lstStyle/>
          <a:p>
            <a:pPr marL="0" marR="0">
              <a:lnSpc>
                <a:spcPts val="1591"/>
              </a:lnSpc>
              <a:spcBef>
                <a:spcPts val="0"/>
              </a:spcBef>
              <a:spcAft>
                <a:spcPts val="0"/>
              </a:spcAft>
            </a:pPr>
            <a:r>
              <a:rPr dirty="0" sz="1000" spc="-12">
                <a:solidFill>
                  <a:srgbClr val="221e1f"/>
                </a:solidFill>
                <a:latin typeface="UDHRCB+TBUDGoStd-SuperLight"/>
                <a:cs typeface="UDHRCB+TBUDGoStd-SuperLight"/>
              </a:rPr>
              <a:t>ム使用後約</a:t>
            </a:r>
            <a:r>
              <a:rPr dirty="0" sz="1000" spc="-125">
                <a:solidFill>
                  <a:srgbClr val="221e1f"/>
                </a:solidFill>
                <a:latin typeface="Times New Roman"/>
                <a:cs typeface="Times New Roman"/>
              </a:rPr>
              <a:t> </a:t>
            </a:r>
            <a:r>
              <a:rPr dirty="0" sz="1000">
                <a:solidFill>
                  <a:srgbClr val="221e1f"/>
                </a:solidFill>
                <a:latin typeface="UDHRCB+TBUDGoStd-SuperLight"/>
                <a:cs typeface="UDHRCB+TBUDGoStd-SuperLight"/>
              </a:rPr>
              <a:t>15</a:t>
            </a:r>
            <a:r>
              <a:rPr dirty="0" sz="1000" spc="-125">
                <a:solidFill>
                  <a:srgbClr val="221e1f"/>
                </a:solidFill>
                <a:latin typeface="Times New Roman"/>
                <a:cs typeface="Times New Roman"/>
              </a:rPr>
              <a:t> </a:t>
            </a:r>
            <a:r>
              <a:rPr dirty="0" sz="1000" spc="-105">
                <a:solidFill>
                  <a:srgbClr val="221e1f"/>
                </a:solidFill>
                <a:latin typeface="UDHRCB+TBUDGoStd-SuperLight"/>
                <a:cs typeface="UDHRCB+TBUDGoStd-SuperLight"/>
              </a:rPr>
              <a:t>分経ってからチャイルドロックスイッチを</a:t>
            </a:r>
            <a:r>
              <a:rPr dirty="0" sz="1000" spc="1243">
                <a:solidFill>
                  <a:srgbClr val="221e1f"/>
                </a:solidFill>
                <a:latin typeface="Times New Roman"/>
                <a:cs typeface="Times New Roman"/>
              </a:rPr>
              <a:t> </a:t>
            </a:r>
            <a:r>
              <a:rPr dirty="0" sz="1000" spc="-116">
                <a:solidFill>
                  <a:srgbClr val="221e1f"/>
                </a:solidFill>
                <a:latin typeface="UDHRCB+TBUDGoStd-SuperLight"/>
                <a:cs typeface="UDHRCB+TBUDGoStd-SuperLight"/>
              </a:rPr>
              <a:t>.側</a:t>
            </a:r>
            <a:r>
              <a:rPr dirty="0" sz="1000" spc="-280">
                <a:solidFill>
                  <a:srgbClr val="221e1f"/>
                </a:solidFill>
                <a:latin typeface="Times New Roman"/>
                <a:cs typeface="Times New Roman"/>
              </a:rPr>
              <a:t> </a:t>
            </a:r>
            <a:r>
              <a:rPr dirty="0" sz="1000" spc="-88">
                <a:solidFill>
                  <a:srgbClr val="221e1f"/>
                </a:solidFill>
                <a:latin typeface="UDHRCB+TBUDGoStd-SuperLight"/>
                <a:cs typeface="UDHRCB+TBUDGoStd-SuperLight"/>
              </a:rPr>
              <a:t>にしてくだ</a:t>
            </a:r>
            <a:r>
              <a:rPr dirty="0" sz="1000" spc="-280">
                <a:solidFill>
                  <a:srgbClr val="221e1f"/>
                </a:solidFill>
                <a:latin typeface="Times New Roman"/>
                <a:cs typeface="Times New Roman"/>
              </a:rPr>
              <a:t> </a:t>
            </a:r>
            <a:r>
              <a:rPr dirty="0" sz="1000">
                <a:solidFill>
                  <a:srgbClr val="221e1f"/>
                </a:solidFill>
                <a:latin typeface="UDHRCB+TBUDGoStd-SuperLight"/>
                <a:cs typeface="UDHRCB+TBUDGoStd-SuperLight"/>
              </a:rPr>
              <a:t>さ</a:t>
            </a:r>
          </a:p>
        </p:txBody>
      </p:sp>
      <p:sp>
        <p:nvSpPr>
          <p:cNvPr id="18" name="object 18"/>
          <p:cNvSpPr txBox="1"/>
          <p:nvPr/>
        </p:nvSpPr>
        <p:spPr>
          <a:xfrm>
            <a:off x="5963929" y="6080879"/>
            <a:ext cx="406400" cy="240157"/>
          </a:xfrm>
          <a:prstGeom prst="rect">
            <a:avLst/>
          </a:prstGeom>
        </p:spPr>
        <p:txBody>
          <a:bodyPr wrap="square" lIns="0" tIns="0" rIns="0" bIns="0" rtlCol="0" vert="horz">
            <a:spAutoFit/>
          </a:bodyPr>
          <a:lstStyle/>
          <a:p>
            <a:pPr marL="0" marR="0">
              <a:lnSpc>
                <a:spcPts val="1591"/>
              </a:lnSpc>
              <a:spcBef>
                <a:spcPts val="0"/>
              </a:spcBef>
              <a:spcAft>
                <a:spcPts val="0"/>
              </a:spcAft>
            </a:pPr>
            <a:r>
              <a:rPr dirty="0" sz="1000" spc="-10">
                <a:solidFill>
                  <a:srgbClr val="221e1f"/>
                </a:solidFill>
                <a:latin typeface="UDHRCB+TBUDGoStd-SuperLight"/>
                <a:cs typeface="UDHRCB+TBUDGoStd-SuperLight"/>
              </a:rPr>
              <a:t>い。</a:t>
            </a:r>
          </a:p>
        </p:txBody>
      </p:sp>
      <p:sp>
        <p:nvSpPr>
          <p:cNvPr id="19" name="object 19"/>
          <p:cNvSpPr txBox="1"/>
          <p:nvPr/>
        </p:nvSpPr>
        <p:spPr>
          <a:xfrm>
            <a:off x="188347" y="7029065"/>
            <a:ext cx="451103" cy="354139"/>
          </a:xfrm>
          <a:prstGeom prst="rect">
            <a:avLst/>
          </a:prstGeom>
        </p:spPr>
        <p:txBody>
          <a:bodyPr wrap="square" lIns="0" tIns="0" rIns="0" bIns="0" rtlCol="0" vert="horz">
            <a:spAutoFit/>
          </a:bodyPr>
          <a:lstStyle/>
          <a:p>
            <a:pPr marL="0" marR="0">
              <a:lnSpc>
                <a:spcPts val="2488"/>
              </a:lnSpc>
              <a:spcBef>
                <a:spcPts val="0"/>
              </a:spcBef>
              <a:spcAft>
                <a:spcPts val="0"/>
              </a:spcAft>
            </a:pPr>
            <a:r>
              <a:rPr dirty="0" sz="1500" spc="-150">
                <a:solidFill>
                  <a:srgbClr val="221e1f"/>
                </a:solidFill>
                <a:latin typeface="JNVHJI+TBUDGoStd-Bold"/>
                <a:cs typeface="JNVHJI+TBUDGoStd-Bold"/>
              </a:rPr>
              <a:t>24</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showMasterSp="0">
  <p:cSld>
    <p:spTree>
      <p:nvGrpSpPr>
        <p:cNvPr id="1" name=""/>
        <p:cNvGrpSpPr/>
        <p:nvPr/>
      </p:nvGrpSpPr>
      <p:grpSpPr>
        <a:xfrm>
          <a:off x="0" y="0"/>
          <a:ext cx="0" cy="0"/>
          <a:chOff x="0" y="0"/>
          <a:chExt cx="0" cy="0"/>
        </a:xfrm>
      </p:grpSpPr>
      <p:sp>
        <p:nvSpPr>
          <p:cNvPr id="1" name="object 1"/>
          <p:cNvSpPr/>
          <p:nvPr/>
        </p:nvSpPr>
        <p:spPr>
          <a:xfrm>
            <a:off x="9576870" y="2169818"/>
            <a:ext cx="134036" cy="169412"/>
          </a:xfrm>
          <a:prstGeom prst="rect">
            <a:avLst/>
          </a:prstGeom>
          <a:blipFill>
            <a:blip cstate="print" r:embed="rId2"/>
            <a:stretch>
              <a:fillRect/>
            </a:stretch>
          </a:blipFill>
        </p:spPr>
        <p:txBody>
          <a:bodyPr wrap="square" lIns="0" tIns="0" rIns="0" bIns="0" rtlCol="0">
            <a:spAutoFit/>
          </a:bodyPr>
          <a:lstStyle/>
          <a:p/>
        </p:txBody>
      </p:sp>
      <p:sp>
        <p:nvSpPr>
          <p:cNvPr id="2" name="object 2"/>
          <p:cNvSpPr/>
          <p:nvPr/>
        </p:nvSpPr>
        <p:spPr>
          <a:xfrm>
            <a:off x="2793758" y="2068218"/>
            <a:ext cx="134037" cy="169412"/>
          </a:xfrm>
          <a:prstGeom prst="rect">
            <a:avLst/>
          </a:prstGeom>
          <a:blipFill>
            <a:blip cstate="print" r:embed="rId3"/>
            <a:stretch>
              <a:fillRect/>
            </a:stretch>
          </a:blipFill>
        </p:spPr>
        <p:txBody>
          <a:bodyPr wrap="square" lIns="0" tIns="0" rIns="0" bIns="0" rtlCol="0">
            <a:spAutoFit/>
          </a:bodyPr>
          <a:lstStyle/>
          <a:p/>
        </p:txBody>
      </p:sp>
      <p:sp>
        <p:nvSpPr>
          <p:cNvPr id="3" name="object 3"/>
          <p:cNvSpPr/>
          <p:nvPr/>
        </p:nvSpPr>
        <p:spPr>
          <a:xfrm>
            <a:off x="5346000" y="1379499"/>
            <a:ext cx="12700" cy="5619000"/>
          </a:xfrm>
          <a:prstGeom prst="rect">
            <a:avLst/>
          </a:prstGeom>
          <a:blipFill>
            <a:blip cstate="print" r:embed="rId4"/>
            <a:stretch>
              <a:fillRect/>
            </a:stretch>
          </a:blipFill>
        </p:spPr>
        <p:txBody>
          <a:bodyPr wrap="square" lIns="0" tIns="0" rIns="0" bIns="0" rtlCol="0">
            <a:spAutoFit/>
          </a:bodyPr>
          <a:lstStyle/>
          <a:p/>
        </p:txBody>
      </p:sp>
      <p:sp>
        <p:nvSpPr>
          <p:cNvPr id="4" name="object 4"/>
          <p:cNvSpPr/>
          <p:nvPr/>
        </p:nvSpPr>
        <p:spPr>
          <a:xfrm>
            <a:off x="10260000" y="3139910"/>
            <a:ext cx="420699" cy="1971102"/>
          </a:xfrm>
          <a:prstGeom prst="rect">
            <a:avLst/>
          </a:prstGeom>
          <a:blipFill>
            <a:blip cstate="print" r:embed="rId5"/>
            <a:stretch>
              <a:fillRect/>
            </a:stretch>
          </a:blipFill>
        </p:spPr>
        <p:txBody>
          <a:bodyPr wrap="square" lIns="0" tIns="0" rIns="0" bIns="0" rtlCol="0">
            <a:spAutoFit/>
          </a:bodyPr>
          <a:lstStyle/>
          <a:p/>
        </p:txBody>
      </p:sp>
      <p:sp>
        <p:nvSpPr>
          <p:cNvPr id="5" name="object 5"/>
          <p:cNvSpPr/>
          <p:nvPr/>
        </p:nvSpPr>
        <p:spPr>
          <a:xfrm>
            <a:off x="540004" y="824509"/>
            <a:ext cx="9611995" cy="178193"/>
          </a:xfrm>
          <a:prstGeom prst="rect">
            <a:avLst/>
          </a:prstGeom>
          <a:blipFill>
            <a:blip cstate="print" r:embed="rId6"/>
            <a:stretch>
              <a:fillRect/>
            </a:stretch>
          </a:blipFill>
        </p:spPr>
        <p:txBody>
          <a:bodyPr wrap="square" lIns="0" tIns="0" rIns="0" bIns="0" rtlCol="0">
            <a:spAutoFit/>
          </a:bodyPr>
          <a:lstStyle/>
          <a:p/>
        </p:txBody>
      </p:sp>
      <p:sp>
        <p:nvSpPr>
          <p:cNvPr id="7" name="object 7"/>
          <p:cNvSpPr txBox="1"/>
          <p:nvPr/>
        </p:nvSpPr>
        <p:spPr>
          <a:xfrm>
            <a:off x="540000" y="411304"/>
            <a:ext cx="6845300" cy="676681"/>
          </a:xfrm>
          <a:prstGeom prst="rect">
            <a:avLst/>
          </a:prstGeom>
        </p:spPr>
        <p:txBody>
          <a:bodyPr wrap="square" lIns="0" tIns="0" rIns="0" bIns="0" rtlCol="0" vert="horz">
            <a:spAutoFit/>
          </a:bodyPr>
          <a:lstStyle/>
          <a:p>
            <a:pPr marL="0" marR="0">
              <a:lnSpc>
                <a:spcPts val="5028"/>
              </a:lnSpc>
              <a:spcBef>
                <a:spcPts val="0"/>
              </a:spcBef>
              <a:spcAft>
                <a:spcPts val="0"/>
              </a:spcAft>
            </a:pPr>
            <a:r>
              <a:rPr dirty="0" sz="3100" spc="-91">
                <a:solidFill>
                  <a:srgbClr val="221e1f"/>
                </a:solidFill>
                <a:latin typeface="CWBFQR+TBUDGoStd-Regular"/>
                <a:cs typeface="CWBFQR+TBUDGoStd-Regular"/>
              </a:rPr>
              <a:t>ご使用後は（本品のお手入れ・保管）</a:t>
            </a:r>
          </a:p>
        </p:txBody>
      </p:sp>
      <p:sp>
        <p:nvSpPr>
          <p:cNvPr id="8" name="object 8"/>
          <p:cNvSpPr txBox="1"/>
          <p:nvPr/>
        </p:nvSpPr>
        <p:spPr>
          <a:xfrm>
            <a:off x="540000" y="1260536"/>
            <a:ext cx="2374900" cy="553085"/>
          </a:xfrm>
          <a:prstGeom prst="rect">
            <a:avLst/>
          </a:prstGeom>
        </p:spPr>
        <p:txBody>
          <a:bodyPr wrap="square" lIns="0" tIns="0" rIns="0" bIns="0" rtlCol="0" vert="horz">
            <a:spAutoFit/>
          </a:bodyPr>
          <a:lstStyle/>
          <a:p>
            <a:pPr marL="0" marR="0">
              <a:lnSpc>
                <a:spcPts val="4055"/>
              </a:lnSpc>
              <a:spcBef>
                <a:spcPts val="0"/>
              </a:spcBef>
              <a:spcAft>
                <a:spcPts val="0"/>
              </a:spcAft>
            </a:pPr>
            <a:r>
              <a:rPr dirty="0" sz="2500" spc="-12">
                <a:solidFill>
                  <a:srgbClr val="221e1f"/>
                </a:solidFill>
                <a:latin typeface="CWBFQR+TBUDGoStd-Regular"/>
                <a:cs typeface="CWBFQR+TBUDGoStd-Regular"/>
              </a:rPr>
              <a:t>本品のお手入れ</a:t>
            </a:r>
          </a:p>
        </p:txBody>
      </p:sp>
      <p:sp>
        <p:nvSpPr>
          <p:cNvPr id="9" name="object 9"/>
          <p:cNvSpPr txBox="1"/>
          <p:nvPr/>
        </p:nvSpPr>
        <p:spPr>
          <a:xfrm>
            <a:off x="5633999" y="1260536"/>
            <a:ext cx="2374900" cy="553085"/>
          </a:xfrm>
          <a:prstGeom prst="rect">
            <a:avLst/>
          </a:prstGeom>
        </p:spPr>
        <p:txBody>
          <a:bodyPr wrap="square" lIns="0" tIns="0" rIns="0" bIns="0" rtlCol="0" vert="horz">
            <a:spAutoFit/>
          </a:bodyPr>
          <a:lstStyle/>
          <a:p>
            <a:pPr marL="0" marR="0">
              <a:lnSpc>
                <a:spcPts val="4055"/>
              </a:lnSpc>
              <a:spcBef>
                <a:spcPts val="0"/>
              </a:spcBef>
              <a:spcAft>
                <a:spcPts val="0"/>
              </a:spcAft>
            </a:pPr>
            <a:r>
              <a:rPr dirty="0" sz="2500" spc="-12">
                <a:solidFill>
                  <a:srgbClr val="221e1f"/>
                </a:solidFill>
                <a:latin typeface="CWBFQR+TBUDGoStd-Regular"/>
                <a:cs typeface="CWBFQR+TBUDGoStd-Regular"/>
              </a:rPr>
              <a:t>保管時のご注意</a:t>
            </a:r>
          </a:p>
        </p:txBody>
      </p:sp>
      <p:sp>
        <p:nvSpPr>
          <p:cNvPr id="10" name="object 10"/>
          <p:cNvSpPr txBox="1"/>
          <p:nvPr/>
        </p:nvSpPr>
        <p:spPr>
          <a:xfrm>
            <a:off x="536699" y="1743502"/>
            <a:ext cx="3619500" cy="300774"/>
          </a:xfrm>
          <a:prstGeom prst="rect">
            <a:avLst/>
          </a:prstGeom>
        </p:spPr>
        <p:txBody>
          <a:bodyPr wrap="square" lIns="0" tIns="0" rIns="0" bIns="0" rtlCol="0" vert="horz">
            <a:spAutoFit/>
          </a:bodyPr>
          <a:lstStyle/>
          <a:p>
            <a:pPr marL="0" marR="0">
              <a:lnSpc>
                <a:spcPts val="2068"/>
              </a:lnSpc>
              <a:spcBef>
                <a:spcPts val="0"/>
              </a:spcBef>
              <a:spcAft>
                <a:spcPts val="0"/>
              </a:spcAft>
            </a:pPr>
            <a:r>
              <a:rPr dirty="0" sz="1300" spc="-49">
                <a:solidFill>
                  <a:srgbClr val="221e1f"/>
                </a:solidFill>
                <a:latin typeface="UDHRCB+TBUDGoStd-SuperLight"/>
                <a:cs typeface="UDHRCB+TBUDGoStd-SuperLight"/>
              </a:rPr>
              <a:t>お手入れの際は、以下の点にご注意ください。</a:t>
            </a:r>
          </a:p>
        </p:txBody>
      </p:sp>
      <p:sp>
        <p:nvSpPr>
          <p:cNvPr id="11" name="object 11"/>
          <p:cNvSpPr txBox="1"/>
          <p:nvPr/>
        </p:nvSpPr>
        <p:spPr>
          <a:xfrm>
            <a:off x="5633999" y="1755733"/>
            <a:ext cx="4950460" cy="430657"/>
          </a:xfrm>
          <a:prstGeom prst="rect">
            <a:avLst/>
          </a:prstGeom>
        </p:spPr>
        <p:txBody>
          <a:bodyPr wrap="square" lIns="0" tIns="0" rIns="0" bIns="0" rtlCol="0" vert="horz">
            <a:spAutoFit/>
          </a:bodyPr>
          <a:lstStyle/>
          <a:p>
            <a:pPr marL="0" marR="0">
              <a:lnSpc>
                <a:spcPts val="1591"/>
              </a:lnSpc>
              <a:spcBef>
                <a:spcPts val="0"/>
              </a:spcBef>
              <a:spcAft>
                <a:spcPts val="0"/>
              </a:spcAft>
            </a:pPr>
            <a:r>
              <a:rPr dirty="0" sz="1000" spc="-58">
                <a:solidFill>
                  <a:srgbClr val="221e1f"/>
                </a:solidFill>
                <a:latin typeface="UDHRCB+TBUDGoStd-SuperLight"/>
                <a:cs typeface="UDHRCB+TBUDGoStd-SuperLight"/>
              </a:rPr>
              <a:t>•.使用しないときは、本体につまずいてケガをしないよう、安全な場所で保管してく</a:t>
            </a:r>
          </a:p>
          <a:p>
            <a:pPr marL="88772" marR="0">
              <a:lnSpc>
                <a:spcPts val="1500"/>
              </a:lnSpc>
              <a:spcBef>
                <a:spcPts val="0"/>
              </a:spcBef>
              <a:spcAft>
                <a:spcPts val="0"/>
              </a:spcAft>
            </a:pPr>
            <a:r>
              <a:rPr dirty="0" sz="1000" spc="-23">
                <a:solidFill>
                  <a:srgbClr val="221e1f"/>
                </a:solidFill>
                <a:latin typeface="UDHRCB+TBUDGoStd-SuperLight"/>
                <a:cs typeface="UDHRCB+TBUDGoStd-SuperLight"/>
              </a:rPr>
              <a:t>ださい。</a:t>
            </a:r>
          </a:p>
        </p:txBody>
      </p:sp>
      <p:sp>
        <p:nvSpPr>
          <p:cNvPr id="12" name="object 12"/>
          <p:cNvSpPr txBox="1"/>
          <p:nvPr/>
        </p:nvSpPr>
        <p:spPr>
          <a:xfrm>
            <a:off x="539956" y="2066883"/>
            <a:ext cx="4950460" cy="970407"/>
          </a:xfrm>
          <a:prstGeom prst="rect">
            <a:avLst/>
          </a:prstGeom>
        </p:spPr>
        <p:txBody>
          <a:bodyPr wrap="square" lIns="0" tIns="0" rIns="0" bIns="0" rtlCol="0" vert="horz">
            <a:spAutoFit/>
          </a:bodyPr>
          <a:lstStyle/>
          <a:p>
            <a:pPr marL="43" marR="0">
              <a:lnSpc>
                <a:spcPts val="1591"/>
              </a:lnSpc>
              <a:spcBef>
                <a:spcPts val="0"/>
              </a:spcBef>
              <a:spcAft>
                <a:spcPts val="0"/>
              </a:spcAft>
            </a:pPr>
            <a:r>
              <a:rPr dirty="0" sz="1000">
                <a:solidFill>
                  <a:srgbClr val="221e1f"/>
                </a:solidFill>
                <a:latin typeface="UDHRCB+TBUDGoStd-SuperLight"/>
                <a:cs typeface="UDHRCB+TBUDGoStd-SuperLight"/>
              </a:rPr>
              <a:t>•</a:t>
            </a:r>
            <a:r>
              <a:rPr dirty="0" sz="1000" spc="-250">
                <a:solidFill>
                  <a:srgbClr val="221e1f"/>
                </a:solidFill>
                <a:latin typeface="Times New Roman"/>
                <a:cs typeface="Times New Roman"/>
              </a:rPr>
              <a:t> </a:t>
            </a:r>
            <a:r>
              <a:rPr dirty="0" sz="1000" spc="-45">
                <a:solidFill>
                  <a:srgbClr val="221e1f"/>
                </a:solidFill>
                <a:latin typeface="UDHRCB+TBUDGoStd-SuperLight"/>
                <a:cs typeface="UDHRCB+TBUDGoStd-SuperLight"/>
              </a:rPr>
              <a:t>.お</a:t>
            </a:r>
            <a:r>
              <a:rPr dirty="0" sz="1000" spc="-270">
                <a:solidFill>
                  <a:srgbClr val="221e1f"/>
                </a:solidFill>
                <a:latin typeface="Times New Roman"/>
                <a:cs typeface="Times New Roman"/>
              </a:rPr>
              <a:t> </a:t>
            </a:r>
            <a:r>
              <a:rPr dirty="0" sz="1000">
                <a:solidFill>
                  <a:srgbClr val="221e1f"/>
                </a:solidFill>
                <a:latin typeface="UDHRCB+TBUDGoStd-SuperLight"/>
                <a:cs typeface="UDHRCB+TBUDGoStd-SuperLight"/>
              </a:rPr>
              <a:t>手</a:t>
            </a:r>
            <a:r>
              <a:rPr dirty="0" sz="1000" spc="-250">
                <a:solidFill>
                  <a:srgbClr val="221e1f"/>
                </a:solidFill>
                <a:latin typeface="Times New Roman"/>
                <a:cs typeface="Times New Roman"/>
              </a:rPr>
              <a:t> </a:t>
            </a:r>
            <a:r>
              <a:rPr dirty="0" sz="1000">
                <a:solidFill>
                  <a:srgbClr val="221e1f"/>
                </a:solidFill>
                <a:latin typeface="UDHRCB+TBUDGoStd-SuperLight"/>
                <a:cs typeface="UDHRCB+TBUDGoStd-SuperLight"/>
              </a:rPr>
              <a:t>入</a:t>
            </a:r>
            <a:r>
              <a:rPr dirty="0" sz="1000" spc="-270">
                <a:solidFill>
                  <a:srgbClr val="221e1f"/>
                </a:solidFill>
                <a:latin typeface="Times New Roman"/>
                <a:cs typeface="Times New Roman"/>
              </a:rPr>
              <a:t> </a:t>
            </a:r>
            <a:r>
              <a:rPr dirty="0" sz="1000" spc="-25">
                <a:solidFill>
                  <a:srgbClr val="221e1f"/>
                </a:solidFill>
                <a:latin typeface="UDHRCB+TBUDGoStd-SuperLight"/>
                <a:cs typeface="UDHRCB+TBUDGoStd-SuperLight"/>
              </a:rPr>
              <a:t>れは</a:t>
            </a:r>
            <a:r>
              <a:rPr dirty="0" sz="1000" spc="-260">
                <a:solidFill>
                  <a:srgbClr val="221e1f"/>
                </a:solidFill>
                <a:latin typeface="Times New Roman"/>
                <a:cs typeface="Times New Roman"/>
              </a:rPr>
              <a:t> </a:t>
            </a:r>
            <a:r>
              <a:rPr dirty="0" sz="1000" spc="-141">
                <a:solidFill>
                  <a:srgbClr val="221e1f"/>
                </a:solidFill>
                <a:latin typeface="UDHRCB+TBUDGoStd-SuperLight"/>
                <a:cs typeface="UDHRCB+TBUDGoStd-SuperLight"/>
              </a:rPr>
              <a:t>、チャイルドロックスイッチを</a:t>
            </a:r>
            <a:r>
              <a:rPr dirty="0" sz="1000" spc="1278">
                <a:solidFill>
                  <a:srgbClr val="221e1f"/>
                </a:solidFill>
                <a:latin typeface="Times New Roman"/>
                <a:cs typeface="Times New Roman"/>
              </a:rPr>
              <a:t> </a:t>
            </a:r>
            <a:r>
              <a:rPr dirty="0" sz="1000" spc="-76">
                <a:solidFill>
                  <a:srgbClr val="221e1f"/>
                </a:solidFill>
                <a:latin typeface="UDHRCB+TBUDGoStd-SuperLight"/>
                <a:cs typeface="UDHRCB+TBUDGoStd-SuperLight"/>
              </a:rPr>
              <a:t>.側にしてから行ってください。</a:t>
            </a:r>
            <a:r>
              <a:rPr dirty="0" sz="1000" spc="-150">
                <a:solidFill>
                  <a:srgbClr val="221e1f"/>
                </a:solidFill>
                <a:latin typeface="Times New Roman"/>
                <a:cs typeface="Times New Roman"/>
              </a:rPr>
              <a:t> </a:t>
            </a:r>
            <a:r>
              <a:rPr dirty="0" sz="1000">
                <a:solidFill>
                  <a:srgbClr val="221e1f"/>
                </a:solidFill>
                <a:latin typeface="UDHRCB+TBUDGoStd-SuperLight"/>
                <a:cs typeface="UDHRCB+TBUDGoStd-SuperLight"/>
              </a:rPr>
              <a:t>電源が</a:t>
            </a:r>
          </a:p>
          <a:p>
            <a:pPr marL="90043" marR="0">
              <a:lnSpc>
                <a:spcPts val="1250"/>
              </a:lnSpc>
              <a:spcBef>
                <a:spcPts val="0"/>
              </a:spcBef>
              <a:spcAft>
                <a:spcPts val="0"/>
              </a:spcAft>
            </a:pPr>
            <a:r>
              <a:rPr dirty="0" sz="1000" spc="-51">
                <a:solidFill>
                  <a:srgbClr val="221e1f"/>
                </a:solidFill>
                <a:latin typeface="UDHRCB+TBUDGoStd-SuperLight"/>
                <a:cs typeface="UDHRCB+TBUDGoStd-SuperLight"/>
              </a:rPr>
              <a:t>入ったままお手</a:t>
            </a:r>
            <a:r>
              <a:rPr dirty="0" sz="1000" spc="-250">
                <a:solidFill>
                  <a:srgbClr val="221e1f"/>
                </a:solidFill>
                <a:latin typeface="Times New Roman"/>
                <a:cs typeface="Times New Roman"/>
              </a:rPr>
              <a:t> </a:t>
            </a:r>
            <a:r>
              <a:rPr dirty="0" sz="1000" spc="-77">
                <a:solidFill>
                  <a:srgbClr val="221e1f"/>
                </a:solidFill>
                <a:latin typeface="UDHRCB+TBUDGoStd-SuperLight"/>
                <a:cs typeface="UDHRCB+TBUDGoStd-SuperLight"/>
              </a:rPr>
              <a:t>入れをすると、刺</a:t>
            </a:r>
            <a:r>
              <a:rPr dirty="0" sz="1000" spc="-250">
                <a:solidFill>
                  <a:srgbClr val="221e1f"/>
                </a:solidFill>
                <a:latin typeface="Times New Roman"/>
                <a:cs typeface="Times New Roman"/>
              </a:rPr>
              <a:t> </a:t>
            </a:r>
            <a:r>
              <a:rPr dirty="0" sz="1000" spc="-34">
                <a:solidFill>
                  <a:srgbClr val="221e1f"/>
                </a:solidFill>
                <a:latin typeface="UDHRCB+TBUDGoStd-SuperLight"/>
                <a:cs typeface="UDHRCB+TBUDGoStd-SuperLight"/>
              </a:rPr>
              <a:t>激などを受ける場</a:t>
            </a:r>
            <a:r>
              <a:rPr dirty="0" sz="1000" spc="-250">
                <a:solidFill>
                  <a:srgbClr val="221e1f"/>
                </a:solidFill>
                <a:latin typeface="Times New Roman"/>
                <a:cs typeface="Times New Roman"/>
              </a:rPr>
              <a:t> </a:t>
            </a:r>
            <a:r>
              <a:rPr dirty="0" sz="1000" spc="-49">
                <a:solidFill>
                  <a:srgbClr val="221e1f"/>
                </a:solidFill>
                <a:latin typeface="UDHRCB+TBUDGoStd-SuperLight"/>
                <a:cs typeface="UDHRCB+TBUDGoStd-SuperLight"/>
              </a:rPr>
              <a:t>合があります。</a:t>
            </a:r>
          </a:p>
          <a:p>
            <a:pPr marL="0" marR="0">
              <a:lnSpc>
                <a:spcPts val="1500"/>
              </a:lnSpc>
              <a:spcBef>
                <a:spcPts val="0"/>
              </a:spcBef>
              <a:spcAft>
                <a:spcPts val="0"/>
              </a:spcAft>
            </a:pPr>
            <a:r>
              <a:rPr dirty="0" sz="1000" spc="-41">
                <a:solidFill>
                  <a:srgbClr val="221e1f"/>
                </a:solidFill>
                <a:latin typeface="UDHRCB+TBUDGoStd-SuperLight"/>
                <a:cs typeface="UDHRCB+TBUDGoStd-SuperLight"/>
              </a:rPr>
              <a:t>•.本品は水洗いしないでください。</a:t>
            </a:r>
          </a:p>
          <a:p>
            <a:pPr marL="0" marR="0">
              <a:lnSpc>
                <a:spcPts val="1500"/>
              </a:lnSpc>
              <a:spcBef>
                <a:spcPts val="0"/>
              </a:spcBef>
              <a:spcAft>
                <a:spcPts val="0"/>
              </a:spcAft>
            </a:pPr>
            <a:r>
              <a:rPr dirty="0" sz="1000" spc="-57">
                <a:solidFill>
                  <a:srgbClr val="221e1f"/>
                </a:solidFill>
                <a:latin typeface="UDHRCB+TBUDGoStd-SuperLight"/>
                <a:cs typeface="UDHRCB+TBUDGoStd-SuperLight"/>
              </a:rPr>
              <a:t>•.シンナー・ベンジン・アルコール・</a:t>
            </a:r>
            <a:r>
              <a:rPr dirty="0" sz="1000" spc="-225">
                <a:solidFill>
                  <a:srgbClr val="221e1f"/>
                </a:solidFill>
                <a:latin typeface="Times New Roman"/>
                <a:cs typeface="Times New Roman"/>
              </a:rPr>
              <a:t> </a:t>
            </a:r>
            <a:r>
              <a:rPr dirty="0" sz="1000">
                <a:solidFill>
                  <a:srgbClr val="221e1f"/>
                </a:solidFill>
                <a:latin typeface="UDHRCB+TBUDGoStd-SuperLight"/>
                <a:cs typeface="UDHRCB+TBUDGoStd-SuperLight"/>
              </a:rPr>
              <a:t>除光液</a:t>
            </a:r>
            <a:r>
              <a:rPr dirty="0" sz="1000" spc="-225">
                <a:solidFill>
                  <a:srgbClr val="221e1f"/>
                </a:solidFill>
                <a:latin typeface="Times New Roman"/>
                <a:cs typeface="Times New Roman"/>
              </a:rPr>
              <a:t> </a:t>
            </a:r>
            <a:r>
              <a:rPr dirty="0" sz="1000">
                <a:solidFill>
                  <a:srgbClr val="221e1f"/>
                </a:solidFill>
                <a:latin typeface="UDHRCB+TBUDGoStd-SuperLight"/>
                <a:cs typeface="UDHRCB+TBUDGoStd-SuperLight"/>
              </a:rPr>
              <a:t>・</a:t>
            </a:r>
            <a:r>
              <a:rPr dirty="0" sz="1000" spc="-225">
                <a:solidFill>
                  <a:srgbClr val="221e1f"/>
                </a:solidFill>
                <a:latin typeface="Times New Roman"/>
                <a:cs typeface="Times New Roman"/>
              </a:rPr>
              <a:t> </a:t>
            </a:r>
            <a:r>
              <a:rPr dirty="0" sz="1000" spc="-50">
                <a:solidFill>
                  <a:srgbClr val="221e1f"/>
                </a:solidFill>
                <a:latin typeface="UDHRCB+TBUDGoStd-SuperLight"/>
                <a:cs typeface="UDHRCB+TBUDGoStd-SuperLight"/>
              </a:rPr>
              <a:t>熱湯などでは、拭かないでください。</a:t>
            </a:r>
          </a:p>
          <a:p>
            <a:pPr marL="90043" marR="0">
              <a:lnSpc>
                <a:spcPts val="1500"/>
              </a:lnSpc>
              <a:spcBef>
                <a:spcPts val="0"/>
              </a:spcBef>
              <a:spcAft>
                <a:spcPts val="0"/>
              </a:spcAft>
            </a:pPr>
            <a:r>
              <a:rPr dirty="0" sz="1000" spc="-44">
                <a:solidFill>
                  <a:srgbClr val="221e1f"/>
                </a:solidFill>
                <a:latin typeface="UDHRCB+TBUDGoStd-SuperLight"/>
                <a:cs typeface="UDHRCB+TBUDGoStd-SuperLight"/>
              </a:rPr>
              <a:t>変形や割れなどのおそれがあります。</a:t>
            </a:r>
          </a:p>
        </p:txBody>
      </p:sp>
      <p:sp>
        <p:nvSpPr>
          <p:cNvPr id="13" name="object 13"/>
          <p:cNvSpPr txBox="1"/>
          <p:nvPr/>
        </p:nvSpPr>
        <p:spPr>
          <a:xfrm>
            <a:off x="5633999" y="2168483"/>
            <a:ext cx="4869180" cy="240157"/>
          </a:xfrm>
          <a:prstGeom prst="rect">
            <a:avLst/>
          </a:prstGeom>
        </p:spPr>
        <p:txBody>
          <a:bodyPr wrap="square" lIns="0" tIns="0" rIns="0" bIns="0" rtlCol="0" vert="horz">
            <a:spAutoFit/>
          </a:bodyPr>
          <a:lstStyle/>
          <a:p>
            <a:pPr marL="0" marR="0">
              <a:lnSpc>
                <a:spcPts val="1591"/>
              </a:lnSpc>
              <a:spcBef>
                <a:spcPts val="0"/>
              </a:spcBef>
              <a:spcAft>
                <a:spcPts val="0"/>
              </a:spcAft>
            </a:pPr>
            <a:r>
              <a:rPr dirty="0" sz="1000" spc="-82">
                <a:solidFill>
                  <a:srgbClr val="221e1f"/>
                </a:solidFill>
                <a:latin typeface="UDHRCB+TBUDGoStd-SuperLight"/>
                <a:cs typeface="UDHRCB+TBUDGoStd-SuperLight"/>
              </a:rPr>
              <a:t>•.お子様のいたずらや誤動作を防ぎたい際は、チャイルドロックスイッチを</a:t>
            </a:r>
            <a:r>
              <a:rPr dirty="0" sz="1000" spc="-234">
                <a:solidFill>
                  <a:srgbClr val="221e1f"/>
                </a:solidFill>
                <a:latin typeface="UDHRCB+TBUDGoStd-SuperLight"/>
                <a:cs typeface="UDHRCB+TBUDGoStd-SuperLight"/>
              </a:rPr>
              <a:t>.</a:t>
            </a:r>
            <a:r>
              <a:rPr dirty="0" sz="1000" spc="-83">
                <a:solidFill>
                  <a:srgbClr val="221e1f"/>
                </a:solidFill>
                <a:latin typeface="UDHRCB+TBUDGoStd-SuperLight"/>
                <a:cs typeface="UDHRCB+TBUDGoStd-SuperLight"/>
              </a:rPr>
              <a:t>側にし</a:t>
            </a:r>
          </a:p>
        </p:txBody>
      </p:sp>
      <p:sp>
        <p:nvSpPr>
          <p:cNvPr id="14" name="object 14"/>
          <p:cNvSpPr txBox="1"/>
          <p:nvPr/>
        </p:nvSpPr>
        <p:spPr>
          <a:xfrm>
            <a:off x="5721470" y="2327233"/>
            <a:ext cx="1803400" cy="240157"/>
          </a:xfrm>
          <a:prstGeom prst="rect">
            <a:avLst/>
          </a:prstGeom>
        </p:spPr>
        <p:txBody>
          <a:bodyPr wrap="square" lIns="0" tIns="0" rIns="0" bIns="0" rtlCol="0" vert="horz">
            <a:spAutoFit/>
          </a:bodyPr>
          <a:lstStyle/>
          <a:p>
            <a:pPr marL="0" marR="0">
              <a:lnSpc>
                <a:spcPts val="1591"/>
              </a:lnSpc>
              <a:spcBef>
                <a:spcPts val="0"/>
              </a:spcBef>
              <a:spcAft>
                <a:spcPts val="0"/>
              </a:spcAft>
            </a:pPr>
            <a:r>
              <a:rPr dirty="0" sz="1000" spc="-56">
                <a:solidFill>
                  <a:srgbClr val="221e1f"/>
                </a:solidFill>
                <a:latin typeface="UDHRCB+TBUDGoStd-SuperLight"/>
                <a:cs typeface="UDHRCB+TBUDGoStd-SuperLight"/>
              </a:rPr>
              <a:t>た状態で保管してください。</a:t>
            </a:r>
          </a:p>
        </p:txBody>
      </p:sp>
      <p:sp>
        <p:nvSpPr>
          <p:cNvPr id="15" name="object 15"/>
          <p:cNvSpPr txBox="1"/>
          <p:nvPr/>
        </p:nvSpPr>
        <p:spPr>
          <a:xfrm>
            <a:off x="5633967" y="2517733"/>
            <a:ext cx="4823460" cy="621157"/>
          </a:xfrm>
          <a:prstGeom prst="rect">
            <a:avLst/>
          </a:prstGeom>
        </p:spPr>
        <p:txBody>
          <a:bodyPr wrap="square" lIns="0" tIns="0" rIns="0" bIns="0" rtlCol="0" vert="horz">
            <a:spAutoFit/>
          </a:bodyPr>
          <a:lstStyle/>
          <a:p>
            <a:pPr marL="0" marR="0">
              <a:lnSpc>
                <a:spcPts val="1591"/>
              </a:lnSpc>
              <a:spcBef>
                <a:spcPts val="0"/>
              </a:spcBef>
              <a:spcAft>
                <a:spcPts val="0"/>
              </a:spcAft>
            </a:pPr>
            <a:r>
              <a:rPr dirty="0" sz="1000" spc="-36">
                <a:solidFill>
                  <a:srgbClr val="221e1f"/>
                </a:solidFill>
                <a:latin typeface="UDHRCB+TBUDGoStd-SuperLight"/>
                <a:cs typeface="UDHRCB+TBUDGoStd-SuperLight"/>
              </a:rPr>
              <a:t>•.暖房器具の近くに放置しないでください。本体の変形のおそれがあります。</a:t>
            </a:r>
          </a:p>
          <a:p>
            <a:pPr marL="0" marR="0">
              <a:lnSpc>
                <a:spcPts val="1500"/>
              </a:lnSpc>
              <a:spcBef>
                <a:spcPts val="0"/>
              </a:spcBef>
              <a:spcAft>
                <a:spcPts val="0"/>
              </a:spcAft>
            </a:pPr>
            <a:r>
              <a:rPr dirty="0" sz="1000" spc="-18">
                <a:solidFill>
                  <a:srgbClr val="221e1f"/>
                </a:solidFill>
                <a:latin typeface="UDHRCB+TBUDGoStd-SuperLight"/>
                <a:cs typeface="UDHRCB+TBUDGoStd-SuperLight"/>
              </a:rPr>
              <a:t>•.高温</a:t>
            </a:r>
            <a:r>
              <a:rPr dirty="0" sz="1000" spc="-150">
                <a:solidFill>
                  <a:srgbClr val="221e1f"/>
                </a:solidFill>
                <a:latin typeface="Times New Roman"/>
                <a:cs typeface="Times New Roman"/>
              </a:rPr>
              <a:t> </a:t>
            </a:r>
            <a:r>
              <a:rPr dirty="0" sz="1000">
                <a:solidFill>
                  <a:srgbClr val="221e1f"/>
                </a:solidFill>
                <a:latin typeface="UDHRCB+TBUDGoStd-SuperLight"/>
                <a:cs typeface="UDHRCB+TBUDGoStd-SuperLight"/>
              </a:rPr>
              <a:t>・</a:t>
            </a:r>
            <a:r>
              <a:rPr dirty="0" sz="1000" spc="-150">
                <a:solidFill>
                  <a:srgbClr val="221e1f"/>
                </a:solidFill>
                <a:latin typeface="Times New Roman"/>
                <a:cs typeface="Times New Roman"/>
              </a:rPr>
              <a:t> </a:t>
            </a:r>
            <a:r>
              <a:rPr dirty="0" sz="1000" spc="-52">
                <a:solidFill>
                  <a:srgbClr val="221e1f"/>
                </a:solidFill>
                <a:latin typeface="UDHRCB+TBUDGoStd-SuperLight"/>
                <a:cs typeface="UDHRCB+TBUDGoStd-SuperLight"/>
              </a:rPr>
              <a:t>多湿の場所（車中など）を避け、直射日光の当たらないところで保管して</a:t>
            </a:r>
          </a:p>
          <a:p>
            <a:pPr marL="82422" marR="0">
              <a:lnSpc>
                <a:spcPts val="1500"/>
              </a:lnSpc>
              <a:spcBef>
                <a:spcPts val="0"/>
              </a:spcBef>
              <a:spcAft>
                <a:spcPts val="0"/>
              </a:spcAft>
            </a:pPr>
            <a:r>
              <a:rPr dirty="0" sz="1000" spc="-48">
                <a:solidFill>
                  <a:srgbClr val="221e1f"/>
                </a:solidFill>
                <a:latin typeface="UDHRCB+TBUDGoStd-SuperLight"/>
                <a:cs typeface="UDHRCB+TBUDGoStd-SuperLight"/>
              </a:rPr>
              <a:t>ください。</a:t>
            </a:r>
          </a:p>
        </p:txBody>
      </p:sp>
      <p:sp>
        <p:nvSpPr>
          <p:cNvPr id="16" name="object 16"/>
          <p:cNvSpPr txBox="1"/>
          <p:nvPr/>
        </p:nvSpPr>
        <p:spPr>
          <a:xfrm>
            <a:off x="5633967" y="3089233"/>
            <a:ext cx="4950460" cy="837056"/>
          </a:xfrm>
          <a:prstGeom prst="rect">
            <a:avLst/>
          </a:prstGeom>
        </p:spPr>
        <p:txBody>
          <a:bodyPr wrap="square" lIns="0" tIns="0" rIns="0" bIns="0" rtlCol="0" vert="horz">
            <a:spAutoFit/>
          </a:bodyPr>
          <a:lstStyle/>
          <a:p>
            <a:pPr marL="0" marR="0">
              <a:lnSpc>
                <a:spcPts val="1591"/>
              </a:lnSpc>
              <a:spcBef>
                <a:spcPts val="0"/>
              </a:spcBef>
              <a:spcAft>
                <a:spcPts val="0"/>
              </a:spcAft>
            </a:pPr>
            <a:r>
              <a:rPr dirty="0" sz="1000" spc="-45">
                <a:solidFill>
                  <a:srgbClr val="221e1f"/>
                </a:solidFill>
                <a:latin typeface="UDHRCB+TBUDGoStd-SuperLight"/>
                <a:cs typeface="UDHRCB+TBUDGoStd-SuperLight"/>
              </a:rPr>
              <a:t>•.ほこりが多い場所での保管はしないでください。</a:t>
            </a:r>
          </a:p>
          <a:p>
            <a:pPr marL="0" marR="0">
              <a:lnSpc>
                <a:spcPts val="1500"/>
              </a:lnSpc>
              <a:spcBef>
                <a:spcPts val="0"/>
              </a:spcBef>
              <a:spcAft>
                <a:spcPts val="0"/>
              </a:spcAft>
            </a:pPr>
            <a:r>
              <a:rPr dirty="0" sz="1000" spc="-46">
                <a:solidFill>
                  <a:srgbClr val="221e1f"/>
                </a:solidFill>
                <a:latin typeface="UDHRCB+TBUDGoStd-SuperLight"/>
                <a:cs typeface="UDHRCB+TBUDGoStd-SuperLight"/>
              </a:rPr>
              <a:t>•.火気の近くで保管しないでください。</a:t>
            </a:r>
          </a:p>
          <a:p>
            <a:pPr marL="0" marR="0">
              <a:lnSpc>
                <a:spcPts val="1591"/>
              </a:lnSpc>
              <a:spcBef>
                <a:spcPts val="8"/>
              </a:spcBef>
              <a:spcAft>
                <a:spcPts val="0"/>
              </a:spcAft>
            </a:pPr>
            <a:r>
              <a:rPr dirty="0" sz="1000">
                <a:solidFill>
                  <a:srgbClr val="221e1f"/>
                </a:solidFill>
                <a:latin typeface="UDHRCB+TBUDGoStd-SuperLight"/>
                <a:cs typeface="UDHRCB+TBUDGoStd-SuperLight"/>
              </a:rPr>
              <a:t>•</a:t>
            </a:r>
            <a:r>
              <a:rPr dirty="0" sz="1000" spc="-250">
                <a:solidFill>
                  <a:srgbClr val="221e1f"/>
                </a:solidFill>
                <a:latin typeface="Times New Roman"/>
                <a:cs typeface="Times New Roman"/>
              </a:rPr>
              <a:t> </a:t>
            </a:r>
            <a:r>
              <a:rPr dirty="0" sz="1000" spc="-36">
                <a:solidFill>
                  <a:srgbClr val="221e1f"/>
                </a:solidFill>
                <a:latin typeface="UDHRCB+TBUDGoStd-SuperLight"/>
                <a:cs typeface="UDHRCB+TBUDGoStd-SuperLight"/>
              </a:rPr>
              <a:t>.長</a:t>
            </a:r>
            <a:r>
              <a:rPr dirty="0" sz="1000" spc="-250">
                <a:solidFill>
                  <a:srgbClr val="221e1f"/>
                </a:solidFill>
                <a:latin typeface="Times New Roman"/>
                <a:cs typeface="Times New Roman"/>
              </a:rPr>
              <a:t> </a:t>
            </a:r>
            <a:r>
              <a:rPr dirty="0" sz="1000">
                <a:solidFill>
                  <a:srgbClr val="221e1f"/>
                </a:solidFill>
                <a:latin typeface="UDHRCB+TBUDGoStd-SuperLight"/>
                <a:cs typeface="UDHRCB+TBUDGoStd-SuperLight"/>
              </a:rPr>
              <a:t>期</a:t>
            </a:r>
            <a:r>
              <a:rPr dirty="0" sz="1000" spc="-250">
                <a:solidFill>
                  <a:srgbClr val="221e1f"/>
                </a:solidFill>
                <a:latin typeface="Times New Roman"/>
                <a:cs typeface="Times New Roman"/>
              </a:rPr>
              <a:t> </a:t>
            </a:r>
            <a:r>
              <a:rPr dirty="0" sz="1000">
                <a:solidFill>
                  <a:srgbClr val="221e1f"/>
                </a:solidFill>
                <a:latin typeface="UDHRCB+TBUDGoStd-SuperLight"/>
                <a:cs typeface="UDHRCB+TBUDGoStd-SuperLight"/>
              </a:rPr>
              <a:t>間</a:t>
            </a:r>
            <a:r>
              <a:rPr dirty="0" sz="1000" spc="-250">
                <a:solidFill>
                  <a:srgbClr val="221e1f"/>
                </a:solidFill>
                <a:latin typeface="Times New Roman"/>
                <a:cs typeface="Times New Roman"/>
              </a:rPr>
              <a:t> </a:t>
            </a:r>
            <a:r>
              <a:rPr dirty="0" sz="1000">
                <a:solidFill>
                  <a:srgbClr val="221e1f"/>
                </a:solidFill>
                <a:latin typeface="UDHRCB+TBUDGoStd-SuperLight"/>
                <a:cs typeface="UDHRCB+TBUDGoStd-SuperLight"/>
              </a:rPr>
              <a:t>使</a:t>
            </a:r>
            <a:r>
              <a:rPr dirty="0" sz="1000" spc="-250">
                <a:solidFill>
                  <a:srgbClr val="221e1f"/>
                </a:solidFill>
                <a:latin typeface="Times New Roman"/>
                <a:cs typeface="Times New Roman"/>
              </a:rPr>
              <a:t> </a:t>
            </a:r>
            <a:r>
              <a:rPr dirty="0" sz="1000" spc="-46">
                <a:solidFill>
                  <a:srgbClr val="221e1f"/>
                </a:solidFill>
                <a:latin typeface="UDHRCB+TBUDGoStd-SuperLight"/>
                <a:cs typeface="UDHRCB+TBUDGoStd-SuperLight"/>
              </a:rPr>
              <a:t>用しない場</a:t>
            </a:r>
            <a:r>
              <a:rPr dirty="0" sz="1000" spc="-250">
                <a:solidFill>
                  <a:srgbClr val="221e1f"/>
                </a:solidFill>
                <a:latin typeface="Times New Roman"/>
                <a:cs typeface="Times New Roman"/>
              </a:rPr>
              <a:t> </a:t>
            </a:r>
            <a:r>
              <a:rPr dirty="0" sz="1000" spc="-85">
                <a:solidFill>
                  <a:srgbClr val="221e1f"/>
                </a:solidFill>
                <a:latin typeface="UDHRCB+TBUDGoStd-SuperLight"/>
                <a:cs typeface="UDHRCB+TBUDGoStd-SuperLight"/>
              </a:rPr>
              <a:t>合は、本</a:t>
            </a:r>
            <a:r>
              <a:rPr dirty="0" sz="1000" spc="-250">
                <a:solidFill>
                  <a:srgbClr val="221e1f"/>
                </a:solidFill>
                <a:latin typeface="Times New Roman"/>
                <a:cs typeface="Times New Roman"/>
              </a:rPr>
              <a:t> </a:t>
            </a:r>
            <a:r>
              <a:rPr dirty="0" sz="1000" spc="-82">
                <a:solidFill>
                  <a:srgbClr val="221e1f"/>
                </a:solidFill>
                <a:latin typeface="UDHRCB+TBUDGoStd-SuperLight"/>
                <a:cs typeface="UDHRCB+TBUDGoStd-SuperLight"/>
              </a:rPr>
              <a:t>体とリモコンから電</a:t>
            </a:r>
            <a:r>
              <a:rPr dirty="0" sz="1000" spc="-250">
                <a:solidFill>
                  <a:srgbClr val="221e1f"/>
                </a:solidFill>
                <a:latin typeface="Times New Roman"/>
                <a:cs typeface="Times New Roman"/>
              </a:rPr>
              <a:t> </a:t>
            </a:r>
            <a:r>
              <a:rPr dirty="0" sz="1000" spc="-52">
                <a:solidFill>
                  <a:srgbClr val="221e1f"/>
                </a:solidFill>
                <a:latin typeface="UDHRCB+TBUDGoStd-SuperLight"/>
                <a:cs typeface="UDHRCB+TBUDGoStd-SuperLight"/>
              </a:rPr>
              <a:t>池をすべて取り外して保</a:t>
            </a:r>
            <a:r>
              <a:rPr dirty="0" sz="1000" spc="-250">
                <a:solidFill>
                  <a:srgbClr val="221e1f"/>
                </a:solidFill>
                <a:latin typeface="Times New Roman"/>
                <a:cs typeface="Times New Roman"/>
              </a:rPr>
              <a:t> </a:t>
            </a:r>
            <a:r>
              <a:rPr dirty="0" sz="1000" spc="-75">
                <a:solidFill>
                  <a:srgbClr val="221e1f"/>
                </a:solidFill>
                <a:latin typeface="UDHRCB+TBUDGoStd-SuperLight"/>
                <a:cs typeface="UDHRCB+TBUDGoStd-SuperLight"/>
              </a:rPr>
              <a:t>管してく</a:t>
            </a:r>
          </a:p>
          <a:p>
            <a:pPr marL="88772" marR="0">
              <a:lnSpc>
                <a:spcPts val="1591"/>
              </a:lnSpc>
              <a:spcBef>
                <a:spcPts val="8"/>
              </a:spcBef>
              <a:spcAft>
                <a:spcPts val="0"/>
              </a:spcAft>
            </a:pPr>
            <a:r>
              <a:rPr dirty="0" sz="1000" spc="-23">
                <a:solidFill>
                  <a:srgbClr val="221e1f"/>
                </a:solidFill>
                <a:latin typeface="UDHRCB+TBUDGoStd-SuperLight"/>
                <a:cs typeface="UDHRCB+TBUDGoStd-SuperLight"/>
              </a:rPr>
              <a:t>ださい。</a:t>
            </a:r>
          </a:p>
        </p:txBody>
      </p:sp>
      <p:sp>
        <p:nvSpPr>
          <p:cNvPr id="17" name="object 17"/>
          <p:cNvSpPr txBox="1"/>
          <p:nvPr/>
        </p:nvSpPr>
        <p:spPr>
          <a:xfrm>
            <a:off x="540000" y="3137078"/>
            <a:ext cx="5077460" cy="1331212"/>
          </a:xfrm>
          <a:prstGeom prst="rect">
            <a:avLst/>
          </a:prstGeom>
        </p:spPr>
        <p:txBody>
          <a:bodyPr wrap="square" lIns="0" tIns="0" rIns="0" bIns="0" rtlCol="0" vert="horz">
            <a:spAutoFit/>
          </a:bodyPr>
          <a:lstStyle/>
          <a:p>
            <a:pPr marL="0" marR="0">
              <a:lnSpc>
                <a:spcPts val="2986"/>
              </a:lnSpc>
              <a:spcBef>
                <a:spcPts val="0"/>
              </a:spcBef>
              <a:spcAft>
                <a:spcPts val="0"/>
              </a:spcAft>
            </a:pPr>
            <a:r>
              <a:rPr dirty="0" sz="1800" spc="-10">
                <a:solidFill>
                  <a:srgbClr val="221e1f"/>
                </a:solidFill>
                <a:latin typeface="JNVHJI+TBUDGoStd-Bold"/>
                <a:cs typeface="JNVHJI+TBUDGoStd-Bold"/>
              </a:rPr>
              <a:t>■本体</a:t>
            </a:r>
          </a:p>
          <a:p>
            <a:pPr marL="0" marR="0">
              <a:lnSpc>
                <a:spcPts val="2433"/>
              </a:lnSpc>
              <a:spcBef>
                <a:spcPts val="165"/>
              </a:spcBef>
              <a:spcAft>
                <a:spcPts val="0"/>
              </a:spcAft>
            </a:pPr>
            <a:r>
              <a:rPr dirty="0" sz="1500">
                <a:solidFill>
                  <a:srgbClr val="221e1f"/>
                </a:solidFill>
                <a:latin typeface="CWBFQR+TBUDGoStd-Regular"/>
                <a:cs typeface="CWBFQR+TBUDGoStd-Regular"/>
              </a:rPr>
              <a:t>日常のお手入れ</a:t>
            </a:r>
          </a:p>
          <a:p>
            <a:pPr marL="0" marR="0">
              <a:lnSpc>
                <a:spcPts val="1591"/>
              </a:lnSpc>
              <a:spcBef>
                <a:spcPts val="6"/>
              </a:spcBef>
              <a:spcAft>
                <a:spcPts val="0"/>
              </a:spcAft>
            </a:pPr>
            <a:r>
              <a:rPr dirty="0" sz="1000" spc="-34">
                <a:solidFill>
                  <a:srgbClr val="221e1f"/>
                </a:solidFill>
                <a:latin typeface="UDHRCB+TBUDGoStd-SuperLight"/>
                <a:cs typeface="UDHRCB+TBUDGoStd-SuperLight"/>
              </a:rPr>
              <a:t>•.本体に付いた指紋などの汚れは柔らかい布で拭き取ってください。</a:t>
            </a:r>
          </a:p>
          <a:p>
            <a:pPr marL="0" marR="0">
              <a:lnSpc>
                <a:spcPts val="1500"/>
              </a:lnSpc>
              <a:spcBef>
                <a:spcPts val="0"/>
              </a:spcBef>
              <a:spcAft>
                <a:spcPts val="0"/>
              </a:spcAft>
            </a:pPr>
            <a:r>
              <a:rPr dirty="0" sz="1000">
                <a:solidFill>
                  <a:srgbClr val="221e1f"/>
                </a:solidFill>
                <a:latin typeface="UDHRCB+TBUDGoStd-SuperLight"/>
                <a:cs typeface="UDHRCB+TBUDGoStd-SuperLight"/>
              </a:rPr>
              <a:t>•</a:t>
            </a:r>
            <a:r>
              <a:rPr dirty="0" sz="1000" spc="-250">
                <a:solidFill>
                  <a:srgbClr val="221e1f"/>
                </a:solidFill>
                <a:latin typeface="Times New Roman"/>
                <a:cs typeface="Times New Roman"/>
              </a:rPr>
              <a:t> </a:t>
            </a:r>
            <a:r>
              <a:rPr dirty="0" sz="1000" spc="-125">
                <a:solidFill>
                  <a:srgbClr val="221e1f"/>
                </a:solidFill>
                <a:latin typeface="UDHRCB+TBUDGoStd-SuperLight"/>
                <a:cs typeface="UDHRCB+TBUDGoStd-SuperLight"/>
              </a:rPr>
              <a:t>.フットパッドの</a:t>
            </a:r>
            <a:r>
              <a:rPr dirty="0" sz="1000" spc="-260">
                <a:solidFill>
                  <a:srgbClr val="221e1f"/>
                </a:solidFill>
                <a:latin typeface="Times New Roman"/>
                <a:cs typeface="Times New Roman"/>
              </a:rPr>
              <a:t> </a:t>
            </a:r>
            <a:r>
              <a:rPr dirty="0" sz="1000" spc="-24">
                <a:solidFill>
                  <a:srgbClr val="221e1f"/>
                </a:solidFill>
                <a:latin typeface="UDHRCB+TBUDGoStd-SuperLight"/>
                <a:cs typeface="UDHRCB+TBUDGoStd-SuperLight"/>
              </a:rPr>
              <a:t>汗や汚れは</a:t>
            </a:r>
            <a:r>
              <a:rPr dirty="0" sz="1000" spc="-260">
                <a:solidFill>
                  <a:srgbClr val="221e1f"/>
                </a:solidFill>
                <a:latin typeface="Times New Roman"/>
                <a:cs typeface="Times New Roman"/>
              </a:rPr>
              <a:t> </a:t>
            </a:r>
            <a:r>
              <a:rPr dirty="0" sz="1000" spc="-104">
                <a:solidFill>
                  <a:srgbClr val="221e1f"/>
                </a:solidFill>
                <a:latin typeface="UDHRCB+TBUDGoStd-SuperLight"/>
                <a:cs typeface="UDHRCB+TBUDGoStd-SuperLight"/>
              </a:rPr>
              <a:t>、アルコールを含まないウェットティッシュや水で</a:t>
            </a:r>
            <a:r>
              <a:rPr dirty="0" sz="1000" spc="-250">
                <a:solidFill>
                  <a:srgbClr val="221e1f"/>
                </a:solidFill>
                <a:latin typeface="Times New Roman"/>
                <a:cs typeface="Times New Roman"/>
              </a:rPr>
              <a:t> </a:t>
            </a:r>
            <a:r>
              <a:rPr dirty="0" sz="1000" spc="-70">
                <a:solidFill>
                  <a:srgbClr val="221e1f"/>
                </a:solidFill>
                <a:latin typeface="UDHRCB+TBUDGoStd-SuperLight"/>
                <a:cs typeface="UDHRCB+TBUDGoStd-SuperLight"/>
              </a:rPr>
              <a:t>濡らし</a:t>
            </a:r>
          </a:p>
          <a:p>
            <a:pPr marL="84963" marR="0">
              <a:lnSpc>
                <a:spcPts val="1500"/>
              </a:lnSpc>
              <a:spcBef>
                <a:spcPts val="0"/>
              </a:spcBef>
              <a:spcAft>
                <a:spcPts val="0"/>
              </a:spcAft>
            </a:pPr>
            <a:r>
              <a:rPr dirty="0" sz="1000" spc="-52">
                <a:solidFill>
                  <a:srgbClr val="221e1f"/>
                </a:solidFill>
                <a:latin typeface="UDHRCB+TBUDGoStd-SuperLight"/>
                <a:cs typeface="UDHRCB+TBUDGoStd-SuperLight"/>
              </a:rPr>
              <a:t>て固く絞った布で拭き取ってください。</a:t>
            </a:r>
          </a:p>
        </p:txBody>
      </p:sp>
      <p:sp>
        <p:nvSpPr>
          <p:cNvPr id="18" name="object 18"/>
          <p:cNvSpPr txBox="1"/>
          <p:nvPr/>
        </p:nvSpPr>
        <p:spPr>
          <a:xfrm>
            <a:off x="10558500" y="3509892"/>
            <a:ext cx="342900" cy="347091"/>
          </a:xfrm>
          <a:prstGeom prst="rect">
            <a:avLst/>
          </a:prstGeom>
        </p:spPr>
        <p:txBody>
          <a:bodyPr wrap="square" lIns="0" tIns="0" rIns="0" bIns="0" rtlCol="0" vert="horz">
            <a:spAutoFit/>
          </a:bodyPr>
          <a:lstStyle/>
          <a:p>
            <a:pPr marL="0" marR="0">
              <a:lnSpc>
                <a:spcPts val="2433"/>
              </a:lnSpc>
              <a:spcBef>
                <a:spcPts val="0"/>
              </a:spcBef>
              <a:spcAft>
                <a:spcPts val="0"/>
              </a:spcAft>
            </a:pPr>
            <a:r>
              <a:rPr dirty="0" sz="1500">
                <a:solidFill>
                  <a:srgbClr val="221e1f"/>
                </a:solidFill>
                <a:latin typeface="AOGMID+TBUDGoStd-Regular"/>
                <a:cs typeface="AOGMID+TBUDGoStd-Regular"/>
              </a:rPr>
              <a:t>使</a:t>
            </a:r>
          </a:p>
        </p:txBody>
      </p:sp>
      <p:sp>
        <p:nvSpPr>
          <p:cNvPr id="19" name="object 19"/>
          <p:cNvSpPr txBox="1"/>
          <p:nvPr/>
        </p:nvSpPr>
        <p:spPr>
          <a:xfrm>
            <a:off x="5634000" y="4045136"/>
            <a:ext cx="3327400" cy="553085"/>
          </a:xfrm>
          <a:prstGeom prst="rect">
            <a:avLst/>
          </a:prstGeom>
        </p:spPr>
        <p:txBody>
          <a:bodyPr wrap="square" lIns="0" tIns="0" rIns="0" bIns="0" rtlCol="0" vert="horz">
            <a:spAutoFit/>
          </a:bodyPr>
          <a:lstStyle/>
          <a:p>
            <a:pPr marL="0" marR="0">
              <a:lnSpc>
                <a:spcPts val="4055"/>
              </a:lnSpc>
              <a:spcBef>
                <a:spcPts val="0"/>
              </a:spcBef>
              <a:spcAft>
                <a:spcPts val="0"/>
              </a:spcAft>
            </a:pPr>
            <a:r>
              <a:rPr dirty="0" sz="2500" spc="-33">
                <a:solidFill>
                  <a:srgbClr val="221e1f"/>
                </a:solidFill>
                <a:latin typeface="CWBFQR+TBUDGoStd-Regular"/>
                <a:cs typeface="CWBFQR+TBUDGoStd-Regular"/>
              </a:rPr>
              <a:t>本品を廃棄する場合は</a:t>
            </a:r>
          </a:p>
        </p:txBody>
      </p:sp>
      <p:sp>
        <p:nvSpPr>
          <p:cNvPr id="20" name="object 20"/>
          <p:cNvSpPr txBox="1"/>
          <p:nvPr/>
        </p:nvSpPr>
        <p:spPr>
          <a:xfrm>
            <a:off x="540000" y="4534321"/>
            <a:ext cx="1295400" cy="347091"/>
          </a:xfrm>
          <a:prstGeom prst="rect">
            <a:avLst/>
          </a:prstGeom>
        </p:spPr>
        <p:txBody>
          <a:bodyPr wrap="square" lIns="0" tIns="0" rIns="0" bIns="0" rtlCol="0" vert="horz">
            <a:spAutoFit/>
          </a:bodyPr>
          <a:lstStyle/>
          <a:p>
            <a:pPr marL="0" marR="0">
              <a:lnSpc>
                <a:spcPts val="2433"/>
              </a:lnSpc>
              <a:spcBef>
                <a:spcPts val="0"/>
              </a:spcBef>
              <a:spcAft>
                <a:spcPts val="0"/>
              </a:spcAft>
            </a:pPr>
            <a:r>
              <a:rPr dirty="0" sz="1500">
                <a:solidFill>
                  <a:srgbClr val="221e1f"/>
                </a:solidFill>
                <a:latin typeface="CWBFQR+TBUDGoStd-Regular"/>
                <a:cs typeface="CWBFQR+TBUDGoStd-Regular"/>
              </a:rPr>
              <a:t>汚れた場合は</a:t>
            </a:r>
          </a:p>
        </p:txBody>
      </p:sp>
      <p:sp>
        <p:nvSpPr>
          <p:cNvPr id="21" name="object 21"/>
          <p:cNvSpPr txBox="1"/>
          <p:nvPr/>
        </p:nvSpPr>
        <p:spPr>
          <a:xfrm>
            <a:off x="5634000" y="4540333"/>
            <a:ext cx="3299459" cy="240157"/>
          </a:xfrm>
          <a:prstGeom prst="rect">
            <a:avLst/>
          </a:prstGeom>
        </p:spPr>
        <p:txBody>
          <a:bodyPr wrap="square" lIns="0" tIns="0" rIns="0" bIns="0" rtlCol="0" vert="horz">
            <a:spAutoFit/>
          </a:bodyPr>
          <a:lstStyle/>
          <a:p>
            <a:pPr marL="0" marR="0">
              <a:lnSpc>
                <a:spcPts val="1591"/>
              </a:lnSpc>
              <a:spcBef>
                <a:spcPts val="0"/>
              </a:spcBef>
              <a:spcAft>
                <a:spcPts val="0"/>
              </a:spcAft>
            </a:pPr>
            <a:r>
              <a:rPr dirty="0" sz="1000" spc="-36">
                <a:solidFill>
                  <a:srgbClr val="221e1f"/>
                </a:solidFill>
                <a:latin typeface="UDHRCB+TBUDGoStd-SuperLight"/>
                <a:cs typeface="UDHRCB+TBUDGoStd-SuperLight"/>
              </a:rPr>
              <a:t>•.各自治体が指定している廃棄方法に従ってください。</a:t>
            </a:r>
          </a:p>
        </p:txBody>
      </p:sp>
      <p:sp>
        <p:nvSpPr>
          <p:cNvPr id="22" name="object 22"/>
          <p:cNvSpPr txBox="1"/>
          <p:nvPr/>
        </p:nvSpPr>
        <p:spPr>
          <a:xfrm>
            <a:off x="540000" y="4844133"/>
            <a:ext cx="4894580" cy="811657"/>
          </a:xfrm>
          <a:prstGeom prst="rect">
            <a:avLst/>
          </a:prstGeom>
        </p:spPr>
        <p:txBody>
          <a:bodyPr wrap="square" lIns="0" tIns="0" rIns="0" bIns="0" rtlCol="0" vert="horz">
            <a:spAutoFit/>
          </a:bodyPr>
          <a:lstStyle/>
          <a:p>
            <a:pPr marL="0" marR="0">
              <a:lnSpc>
                <a:spcPts val="1591"/>
              </a:lnSpc>
              <a:spcBef>
                <a:spcPts val="0"/>
              </a:spcBef>
              <a:spcAft>
                <a:spcPts val="0"/>
              </a:spcAft>
            </a:pPr>
            <a:r>
              <a:rPr dirty="0" sz="1000" spc="-44">
                <a:solidFill>
                  <a:srgbClr val="221e1f"/>
                </a:solidFill>
                <a:latin typeface="UDHRCB+TBUDGoStd-SuperLight"/>
                <a:cs typeface="UDHRCB+TBUDGoStd-SuperLight"/>
              </a:rPr>
              <a:t>•.ぬるま湯で</a:t>
            </a:r>
            <a:r>
              <a:rPr dirty="0" sz="1000" spc="-125">
                <a:solidFill>
                  <a:srgbClr val="221e1f"/>
                </a:solidFill>
                <a:latin typeface="Times New Roman"/>
                <a:cs typeface="Times New Roman"/>
              </a:rPr>
              <a:t> </a:t>
            </a:r>
            <a:r>
              <a:rPr dirty="0" sz="1000" spc="-50">
                <a:solidFill>
                  <a:srgbClr val="221e1f"/>
                </a:solidFill>
                <a:latin typeface="UDHRCB+TBUDGoStd-SuperLight"/>
                <a:cs typeface="UDHRCB+TBUDGoStd-SuperLight"/>
              </a:rPr>
              <a:t>3.～.5％に希釈した中性洗剤に柔らかい布をひたし、よく絞ってから.</a:t>
            </a:r>
          </a:p>
          <a:p>
            <a:pPr marL="90043" marR="0">
              <a:lnSpc>
                <a:spcPts val="1500"/>
              </a:lnSpc>
              <a:spcBef>
                <a:spcPts val="0"/>
              </a:spcBef>
              <a:spcAft>
                <a:spcPts val="0"/>
              </a:spcAft>
            </a:pPr>
            <a:r>
              <a:rPr dirty="0" sz="1000" spc="-32">
                <a:solidFill>
                  <a:srgbClr val="221e1f"/>
                </a:solidFill>
                <a:latin typeface="UDHRCB+TBUDGoStd-SuperLight"/>
                <a:cs typeface="UDHRCB+TBUDGoStd-SuperLight"/>
              </a:rPr>
              <a:t>表面の汚れを丁寧に拭き取ります。</a:t>
            </a:r>
          </a:p>
          <a:p>
            <a:pPr marL="0" marR="0">
              <a:lnSpc>
                <a:spcPts val="1500"/>
              </a:lnSpc>
              <a:spcBef>
                <a:spcPts val="0"/>
              </a:spcBef>
              <a:spcAft>
                <a:spcPts val="0"/>
              </a:spcAft>
            </a:pPr>
            <a:r>
              <a:rPr dirty="0" sz="1000">
                <a:solidFill>
                  <a:srgbClr val="221e1f"/>
                </a:solidFill>
                <a:latin typeface="UDHRCB+TBUDGoStd-SuperLight"/>
                <a:cs typeface="UDHRCB+TBUDGoStd-SuperLight"/>
              </a:rPr>
              <a:t>•</a:t>
            </a:r>
            <a:r>
              <a:rPr dirty="0" sz="1000" spc="-250">
                <a:solidFill>
                  <a:srgbClr val="221e1f"/>
                </a:solidFill>
                <a:latin typeface="Times New Roman"/>
                <a:cs typeface="Times New Roman"/>
              </a:rPr>
              <a:t> </a:t>
            </a:r>
            <a:r>
              <a:rPr dirty="0" sz="1000" spc="-37">
                <a:solidFill>
                  <a:srgbClr val="221e1f"/>
                </a:solidFill>
                <a:latin typeface="UDHRCB+TBUDGoStd-SuperLight"/>
                <a:cs typeface="UDHRCB+TBUDGoStd-SuperLight"/>
              </a:rPr>
              <a:t>.水で</a:t>
            </a:r>
            <a:r>
              <a:rPr dirty="0" sz="1000" spc="-250">
                <a:solidFill>
                  <a:srgbClr val="221e1f"/>
                </a:solidFill>
                <a:latin typeface="Times New Roman"/>
                <a:cs typeface="Times New Roman"/>
              </a:rPr>
              <a:t> </a:t>
            </a:r>
            <a:r>
              <a:rPr dirty="0" sz="1000" spc="-87">
                <a:solidFill>
                  <a:srgbClr val="221e1f"/>
                </a:solidFill>
                <a:latin typeface="UDHRCB+TBUDGoStd-SuperLight"/>
                <a:cs typeface="UDHRCB+TBUDGoStd-SuperLight"/>
              </a:rPr>
              <a:t>濡らした布をよく絞り、洗</a:t>
            </a:r>
            <a:r>
              <a:rPr dirty="0" sz="1000" spc="-250">
                <a:solidFill>
                  <a:srgbClr val="221e1f"/>
                </a:solidFill>
                <a:latin typeface="Times New Roman"/>
                <a:cs typeface="Times New Roman"/>
              </a:rPr>
              <a:t> </a:t>
            </a:r>
            <a:r>
              <a:rPr dirty="0" sz="1000" spc="-41">
                <a:solidFill>
                  <a:srgbClr val="221e1f"/>
                </a:solidFill>
                <a:latin typeface="UDHRCB+TBUDGoStd-SuperLight"/>
                <a:cs typeface="UDHRCB+TBUDGoStd-SuperLight"/>
              </a:rPr>
              <a:t>剤を拭き取ります。</a:t>
            </a:r>
          </a:p>
          <a:p>
            <a:pPr marL="0" marR="0">
              <a:lnSpc>
                <a:spcPts val="1500"/>
              </a:lnSpc>
              <a:spcBef>
                <a:spcPts val="0"/>
              </a:spcBef>
              <a:spcAft>
                <a:spcPts val="0"/>
              </a:spcAft>
            </a:pPr>
            <a:r>
              <a:rPr dirty="0" sz="1000" spc="-29">
                <a:solidFill>
                  <a:srgbClr val="221e1f"/>
                </a:solidFill>
                <a:latin typeface="UDHRCB+TBUDGoStd-SuperLight"/>
                <a:cs typeface="UDHRCB+TBUDGoStd-SuperLight"/>
              </a:rPr>
              <a:t>•.風通しの良い日陰で自然乾燥させます。</a:t>
            </a:r>
          </a:p>
        </p:txBody>
      </p:sp>
      <p:sp>
        <p:nvSpPr>
          <p:cNvPr id="23" name="object 23"/>
          <p:cNvSpPr txBox="1"/>
          <p:nvPr/>
        </p:nvSpPr>
        <p:spPr>
          <a:xfrm>
            <a:off x="10224001" y="7029065"/>
            <a:ext cx="451103" cy="354139"/>
          </a:xfrm>
          <a:prstGeom prst="rect">
            <a:avLst/>
          </a:prstGeom>
        </p:spPr>
        <p:txBody>
          <a:bodyPr wrap="square" lIns="0" tIns="0" rIns="0" bIns="0" rtlCol="0" vert="horz">
            <a:spAutoFit/>
          </a:bodyPr>
          <a:lstStyle/>
          <a:p>
            <a:pPr marL="0" marR="0">
              <a:lnSpc>
                <a:spcPts val="2488"/>
              </a:lnSpc>
              <a:spcBef>
                <a:spcPts val="0"/>
              </a:spcBef>
              <a:spcAft>
                <a:spcPts val="0"/>
              </a:spcAft>
            </a:pPr>
            <a:r>
              <a:rPr dirty="0" sz="1500" spc="-150">
                <a:solidFill>
                  <a:srgbClr val="221e1f"/>
                </a:solidFill>
                <a:latin typeface="JNVHJI+TBUDGoStd-Bold"/>
                <a:cs typeface="JNVHJI+TBUDGoStd-Bold"/>
              </a:rPr>
              <a:t>25</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showMasterSp="0">
  <p:cSld>
    <p:spTree>
      <p:nvGrpSpPr>
        <p:cNvPr id="1" name=""/>
        <p:cNvGrpSpPr/>
        <p:nvPr/>
      </p:nvGrpSpPr>
      <p:grpSpPr>
        <a:xfrm>
          <a:off x="0" y="0"/>
          <a:ext cx="0" cy="0"/>
          <a:chOff x="0" y="0"/>
          <a:chExt cx="0" cy="0"/>
        </a:xfrm>
      </p:grpSpPr>
      <p:sp>
        <p:nvSpPr>
          <p:cNvPr id="1" name="object 1"/>
          <p:cNvSpPr/>
          <p:nvPr/>
        </p:nvSpPr>
        <p:spPr>
          <a:xfrm>
            <a:off x="6922597" y="4418496"/>
            <a:ext cx="149352" cy="72009"/>
          </a:xfrm>
          <a:prstGeom prst="rect">
            <a:avLst/>
          </a:prstGeom>
          <a:blipFill>
            <a:blip cstate="print" r:embed="rId2"/>
            <a:stretch>
              <a:fillRect/>
            </a:stretch>
          </a:blipFill>
        </p:spPr>
        <p:txBody>
          <a:bodyPr wrap="square" lIns="0" tIns="0" rIns="0" bIns="0" rtlCol="0">
            <a:spAutoFit/>
          </a:bodyPr>
          <a:lstStyle/>
          <a:p/>
        </p:txBody>
      </p:sp>
      <p:sp>
        <p:nvSpPr>
          <p:cNvPr id="2" name="object 2"/>
          <p:cNvSpPr/>
          <p:nvPr/>
        </p:nvSpPr>
        <p:spPr>
          <a:xfrm>
            <a:off x="8413742" y="3529493"/>
            <a:ext cx="149365" cy="72009"/>
          </a:xfrm>
          <a:prstGeom prst="rect">
            <a:avLst/>
          </a:prstGeom>
          <a:blipFill>
            <a:blip cstate="print" r:embed="rId3"/>
            <a:stretch>
              <a:fillRect/>
            </a:stretch>
          </a:blipFill>
        </p:spPr>
        <p:txBody>
          <a:bodyPr wrap="square" lIns="0" tIns="0" rIns="0" bIns="0" rtlCol="0">
            <a:spAutoFit/>
          </a:bodyPr>
          <a:lstStyle/>
          <a:p/>
        </p:txBody>
      </p:sp>
      <p:sp>
        <p:nvSpPr>
          <p:cNvPr id="3" name="object 3"/>
          <p:cNvSpPr/>
          <p:nvPr/>
        </p:nvSpPr>
        <p:spPr>
          <a:xfrm>
            <a:off x="0" y="0"/>
            <a:ext cx="12700" cy="12700"/>
          </a:xfrm>
          <a:prstGeom prst="rect">
            <a:avLst/>
          </a:prstGeom>
          <a:blipFill>
            <a:blip cstate="print" r:embed="rId4"/>
            <a:stretch>
              <a:fillRect/>
            </a:stretch>
          </a:blipFill>
        </p:spPr>
        <p:txBody>
          <a:bodyPr wrap="square" lIns="0" tIns="0" rIns="0" bIns="0" rtlCol="0">
            <a:spAutoFit/>
          </a:bodyPr>
          <a:lstStyle/>
          <a:p/>
        </p:txBody>
      </p:sp>
      <p:sp>
        <p:nvSpPr>
          <p:cNvPr id="4" name="object 4"/>
          <p:cNvSpPr/>
          <p:nvPr/>
        </p:nvSpPr>
        <p:spPr>
          <a:xfrm>
            <a:off x="636790" y="4512186"/>
            <a:ext cx="647992" cy="287997"/>
          </a:xfrm>
          <a:prstGeom prst="rect">
            <a:avLst/>
          </a:prstGeom>
          <a:blipFill>
            <a:blip cstate="print" r:embed="rId5"/>
            <a:stretch>
              <a:fillRect/>
            </a:stretch>
          </a:blipFill>
        </p:spPr>
        <p:txBody>
          <a:bodyPr wrap="square" lIns="0" tIns="0" rIns="0" bIns="0" rtlCol="0">
            <a:spAutoFit/>
          </a:bodyPr>
          <a:lstStyle/>
          <a:p/>
        </p:txBody>
      </p:sp>
      <p:sp>
        <p:nvSpPr>
          <p:cNvPr id="5" name="object 5"/>
          <p:cNvSpPr/>
          <p:nvPr/>
        </p:nvSpPr>
        <p:spPr>
          <a:xfrm>
            <a:off x="5349603" y="1379499"/>
            <a:ext cx="12700" cy="5619000"/>
          </a:xfrm>
          <a:prstGeom prst="rect">
            <a:avLst/>
          </a:prstGeom>
          <a:blipFill>
            <a:blip cstate="print" r:embed="rId6"/>
            <a:stretch>
              <a:fillRect/>
            </a:stretch>
          </a:blipFill>
        </p:spPr>
        <p:txBody>
          <a:bodyPr wrap="square" lIns="0" tIns="0" rIns="0" bIns="0" rtlCol="0">
            <a:spAutoFit/>
          </a:bodyPr>
          <a:lstStyle/>
          <a:p/>
        </p:txBody>
      </p:sp>
      <p:sp>
        <p:nvSpPr>
          <p:cNvPr id="6" name="object 6"/>
          <p:cNvSpPr/>
          <p:nvPr/>
        </p:nvSpPr>
        <p:spPr>
          <a:xfrm>
            <a:off x="540004" y="824509"/>
            <a:ext cx="9611995" cy="178193"/>
          </a:xfrm>
          <a:prstGeom prst="rect">
            <a:avLst/>
          </a:prstGeom>
          <a:blipFill>
            <a:blip cstate="print" r:embed="rId7"/>
            <a:stretch>
              <a:fillRect/>
            </a:stretch>
          </a:blipFill>
        </p:spPr>
        <p:txBody>
          <a:bodyPr wrap="square" lIns="0" tIns="0" rIns="0" bIns="0" rtlCol="0">
            <a:spAutoFit/>
          </a:bodyPr>
          <a:lstStyle/>
          <a:p/>
        </p:txBody>
      </p:sp>
      <p:sp>
        <p:nvSpPr>
          <p:cNvPr id="8" name="object 8"/>
          <p:cNvSpPr txBox="1"/>
          <p:nvPr/>
        </p:nvSpPr>
        <p:spPr>
          <a:xfrm>
            <a:off x="543603" y="411304"/>
            <a:ext cx="1727200" cy="676681"/>
          </a:xfrm>
          <a:prstGeom prst="rect">
            <a:avLst/>
          </a:prstGeom>
        </p:spPr>
        <p:txBody>
          <a:bodyPr wrap="square" lIns="0" tIns="0" rIns="0" bIns="0" rtlCol="0" vert="horz">
            <a:spAutoFit/>
          </a:bodyPr>
          <a:lstStyle/>
          <a:p>
            <a:pPr marL="0" marR="0">
              <a:lnSpc>
                <a:spcPts val="5028"/>
              </a:lnSpc>
              <a:spcBef>
                <a:spcPts val="0"/>
              </a:spcBef>
              <a:spcAft>
                <a:spcPts val="0"/>
              </a:spcAft>
            </a:pPr>
            <a:r>
              <a:rPr dirty="0" sz="3100">
                <a:solidFill>
                  <a:srgbClr val="221e1f"/>
                </a:solidFill>
                <a:latin typeface="CWBFQR+TBUDGoStd-Regular"/>
                <a:cs typeface="CWBFQR+TBUDGoStd-Regular"/>
              </a:rPr>
              <a:t>お知らせ</a:t>
            </a:r>
          </a:p>
        </p:txBody>
      </p:sp>
      <p:sp>
        <p:nvSpPr>
          <p:cNvPr id="9" name="object 9"/>
          <p:cNvSpPr txBox="1"/>
          <p:nvPr/>
        </p:nvSpPr>
        <p:spPr>
          <a:xfrm>
            <a:off x="543594" y="1300921"/>
            <a:ext cx="4930138" cy="3216968"/>
          </a:xfrm>
          <a:prstGeom prst="rect">
            <a:avLst/>
          </a:prstGeom>
        </p:spPr>
        <p:txBody>
          <a:bodyPr wrap="square" lIns="0" tIns="0" rIns="0" bIns="0" rtlCol="0" vert="horz">
            <a:spAutoFit/>
          </a:bodyPr>
          <a:lstStyle/>
          <a:p>
            <a:pPr marL="8" marR="0">
              <a:lnSpc>
                <a:spcPts val="2433"/>
              </a:lnSpc>
              <a:spcBef>
                <a:spcPts val="0"/>
              </a:spcBef>
              <a:spcAft>
                <a:spcPts val="0"/>
              </a:spcAft>
            </a:pPr>
            <a:r>
              <a:rPr dirty="0" sz="1500">
                <a:solidFill>
                  <a:srgbClr val="221e1f"/>
                </a:solidFill>
                <a:latin typeface="CWBFQR+TBUDGoStd-Regular"/>
                <a:cs typeface="CWBFQR+TBUDGoStd-Regular"/>
              </a:rPr>
              <a:t>本品の</a:t>
            </a:r>
            <a:r>
              <a:rPr dirty="0" sz="1500" spc="-352">
                <a:solidFill>
                  <a:srgbClr val="221e1f"/>
                </a:solidFill>
                <a:latin typeface="CWBFQR+TBUDGoStd-Regular"/>
                <a:cs typeface="CWBFQR+TBUDGoStd-Regular"/>
              </a:rPr>
              <a:t> </a:t>
            </a:r>
            <a:r>
              <a:rPr dirty="0" sz="1500">
                <a:solidFill>
                  <a:srgbClr val="221e1f"/>
                </a:solidFill>
                <a:latin typeface="CWBFQR+TBUDGoStd-Regular"/>
                <a:cs typeface="CWBFQR+TBUDGoStd-Regular"/>
              </a:rPr>
              <a:t>Bluetooth</a:t>
            </a:r>
            <a:r>
              <a:rPr dirty="0" sz="1500" spc="-354">
                <a:solidFill>
                  <a:srgbClr val="221e1f"/>
                </a:solidFill>
                <a:latin typeface="CWBFQR+TBUDGoStd-Regular"/>
                <a:cs typeface="CWBFQR+TBUDGoStd-Regular"/>
              </a:rPr>
              <a:t> </a:t>
            </a:r>
            <a:r>
              <a:rPr dirty="0" sz="1500">
                <a:solidFill>
                  <a:srgbClr val="221e1f"/>
                </a:solidFill>
                <a:latin typeface="CWBFQR+TBUDGoStd-Regular"/>
                <a:cs typeface="CWBFQR+TBUDGoStd-Regular"/>
              </a:rPr>
              <a:t>機能使用上の注意</a:t>
            </a:r>
          </a:p>
          <a:p>
            <a:pPr marL="8" marR="0">
              <a:lnSpc>
                <a:spcPts val="1591"/>
              </a:lnSpc>
              <a:spcBef>
                <a:spcPts val="6"/>
              </a:spcBef>
              <a:spcAft>
                <a:spcPts val="0"/>
              </a:spcAft>
            </a:pPr>
            <a:r>
              <a:rPr dirty="0" sz="1000" spc="-16">
                <a:solidFill>
                  <a:srgbClr val="221e1f"/>
                </a:solidFill>
                <a:latin typeface="UDHRCB+TBUDGoStd-SuperLight"/>
                <a:cs typeface="UDHRCB+TBUDGoStd-SuperLight"/>
              </a:rPr>
              <a:t>•.本品の</a:t>
            </a:r>
            <a:r>
              <a:rPr dirty="0" sz="1000" spc="-135">
                <a:solidFill>
                  <a:srgbClr val="221e1f"/>
                </a:solidFill>
                <a:latin typeface="Times New Roman"/>
                <a:cs typeface="Times New Roman"/>
              </a:rPr>
              <a:t> </a:t>
            </a:r>
            <a:r>
              <a:rPr dirty="0" sz="1000">
                <a:solidFill>
                  <a:srgbClr val="221e1f"/>
                </a:solidFill>
                <a:latin typeface="UDHRCB+TBUDGoStd-SuperLight"/>
                <a:cs typeface="UDHRCB+TBUDGoStd-SuperLight"/>
              </a:rPr>
              <a:t>Bluetooth</a:t>
            </a:r>
            <a:r>
              <a:rPr dirty="0" sz="1000" spc="-125">
                <a:solidFill>
                  <a:srgbClr val="221e1f"/>
                </a:solidFill>
                <a:latin typeface="Times New Roman"/>
                <a:cs typeface="Times New Roman"/>
              </a:rPr>
              <a:t> </a:t>
            </a:r>
            <a:r>
              <a:rPr dirty="0" sz="1000" spc="-50">
                <a:solidFill>
                  <a:srgbClr val="221e1f"/>
                </a:solidFill>
                <a:latin typeface="UDHRCB+TBUDGoStd-SuperLight"/>
                <a:cs typeface="UDHRCB+TBUDGoStd-SuperLight"/>
              </a:rPr>
              <a:t>機能は、日本国内規格に準拠し、認証を取得しています。</a:t>
            </a:r>
            <a:r>
              <a:rPr dirty="0" sz="1000" spc="-150">
                <a:solidFill>
                  <a:srgbClr val="221e1f"/>
                </a:solidFill>
                <a:latin typeface="Times New Roman"/>
                <a:cs typeface="Times New Roman"/>
              </a:rPr>
              <a:t> </a:t>
            </a:r>
            <a:r>
              <a:rPr dirty="0" sz="1000">
                <a:solidFill>
                  <a:srgbClr val="221e1f"/>
                </a:solidFill>
                <a:latin typeface="UDHRCB+TBUDGoStd-SuperLight"/>
                <a:cs typeface="UDHRCB+TBUDGoStd-SuperLight"/>
              </a:rPr>
              <a:t>本</a:t>
            </a:r>
          </a:p>
          <a:p>
            <a:pPr marL="90051" marR="0">
              <a:lnSpc>
                <a:spcPts val="1400"/>
              </a:lnSpc>
              <a:spcBef>
                <a:spcPts val="0"/>
              </a:spcBef>
              <a:spcAft>
                <a:spcPts val="0"/>
              </a:spcAft>
            </a:pPr>
            <a:r>
              <a:rPr dirty="0" sz="1000" spc="-52">
                <a:solidFill>
                  <a:srgbClr val="221e1f"/>
                </a:solidFill>
                <a:latin typeface="UDHRCB+TBUDGoStd-SuperLight"/>
                <a:cs typeface="UDHRCB+TBUDGoStd-SuperLight"/>
              </a:rPr>
              <a:t>品を改造したり、本品記載の認証番号を消したりしないでください。</a:t>
            </a:r>
            <a:r>
              <a:rPr dirty="0" sz="1000" spc="-150">
                <a:solidFill>
                  <a:srgbClr val="221e1f"/>
                </a:solidFill>
                <a:latin typeface="Times New Roman"/>
                <a:cs typeface="Times New Roman"/>
              </a:rPr>
              <a:t> </a:t>
            </a:r>
            <a:r>
              <a:rPr dirty="0" sz="1000" spc="-10">
                <a:solidFill>
                  <a:srgbClr val="221e1f"/>
                </a:solidFill>
                <a:latin typeface="UDHRCB+TBUDGoStd-SuperLight"/>
                <a:cs typeface="UDHRCB+TBUDGoStd-SuperLight"/>
              </a:rPr>
              <a:t>電波法に抵</a:t>
            </a:r>
          </a:p>
          <a:p>
            <a:pPr marL="90051" marR="0">
              <a:lnSpc>
                <a:spcPts val="1400"/>
              </a:lnSpc>
              <a:spcBef>
                <a:spcPts val="0"/>
              </a:spcBef>
              <a:spcAft>
                <a:spcPts val="0"/>
              </a:spcAft>
            </a:pPr>
            <a:r>
              <a:rPr dirty="0" sz="1000" spc="-58">
                <a:solidFill>
                  <a:srgbClr val="221e1f"/>
                </a:solidFill>
                <a:latin typeface="UDHRCB+TBUDGoStd-SuperLight"/>
                <a:cs typeface="UDHRCB+TBUDGoStd-SuperLight"/>
              </a:rPr>
              <a:t>触するおそれがあります。</a:t>
            </a:r>
          </a:p>
          <a:p>
            <a:pPr marL="8" marR="0">
              <a:lnSpc>
                <a:spcPts val="1400"/>
              </a:lnSpc>
              <a:spcBef>
                <a:spcPts val="0"/>
              </a:spcBef>
              <a:spcAft>
                <a:spcPts val="0"/>
              </a:spcAft>
            </a:pPr>
            <a:r>
              <a:rPr dirty="0" sz="1000">
                <a:solidFill>
                  <a:srgbClr val="221e1f"/>
                </a:solidFill>
                <a:latin typeface="UDHRCB+TBUDGoStd-SuperLight"/>
                <a:cs typeface="UDHRCB+TBUDGoStd-SuperLight"/>
              </a:rPr>
              <a:t>•.本品の使用周波数は2</a:t>
            </a:r>
            <a:r>
              <a:rPr dirty="0" sz="1000">
                <a:solidFill>
                  <a:srgbClr val="221e1f"/>
                </a:solidFill>
                <a:latin typeface="KIKKCM+TBUDGoStd-SuperLight"/>
                <a:cs typeface="KIKKCM+TBUDGoStd-SuperLight"/>
              </a:rPr>
              <a:t>.</a:t>
            </a:r>
            <a:r>
              <a:rPr dirty="0" sz="1000">
                <a:solidFill>
                  <a:srgbClr val="221e1f"/>
                </a:solidFill>
                <a:latin typeface="UDHRCB+TBUDGoStd-SuperLight"/>
                <a:cs typeface="UDHRCB+TBUDGoStd-SuperLight"/>
              </a:rPr>
              <a:t>4GHz</a:t>
            </a:r>
            <a:r>
              <a:rPr dirty="0" sz="1000" spc="-132">
                <a:solidFill>
                  <a:srgbClr val="221e1f"/>
                </a:solidFill>
                <a:latin typeface="Times New Roman"/>
                <a:cs typeface="Times New Roman"/>
              </a:rPr>
              <a:t> </a:t>
            </a:r>
            <a:r>
              <a:rPr dirty="0" sz="1000" spc="-56">
                <a:solidFill>
                  <a:srgbClr val="221e1f"/>
                </a:solidFill>
                <a:latin typeface="UDHRCB+TBUDGoStd-SuperLight"/>
                <a:cs typeface="UDHRCB+TBUDGoStd-SuperLight"/>
              </a:rPr>
              <a:t>帯です。この周波数帯では、電子レンジや他の産</a:t>
            </a:r>
          </a:p>
          <a:p>
            <a:pPr marL="90031" marR="0">
              <a:lnSpc>
                <a:spcPts val="1400"/>
              </a:lnSpc>
              <a:spcBef>
                <a:spcPts val="0"/>
              </a:spcBef>
              <a:spcAft>
                <a:spcPts val="0"/>
              </a:spcAft>
            </a:pPr>
            <a:r>
              <a:rPr dirty="0" sz="1000">
                <a:solidFill>
                  <a:srgbClr val="221e1f"/>
                </a:solidFill>
                <a:latin typeface="UDHRCB+TBUDGoStd-SuperLight"/>
                <a:cs typeface="UDHRCB+TBUDGoStd-SuperLight"/>
              </a:rPr>
              <a:t>業</a:t>
            </a:r>
            <a:r>
              <a:rPr dirty="0" sz="1000" spc="-161">
                <a:solidFill>
                  <a:srgbClr val="221e1f"/>
                </a:solidFill>
                <a:latin typeface="Times New Roman"/>
                <a:cs typeface="Times New Roman"/>
              </a:rPr>
              <a:t> </a:t>
            </a:r>
            <a:r>
              <a:rPr dirty="0" sz="1000">
                <a:solidFill>
                  <a:srgbClr val="221e1f"/>
                </a:solidFill>
                <a:latin typeface="UDHRCB+TBUDGoStd-SuperLight"/>
                <a:cs typeface="UDHRCB+TBUDGoStd-SuperLight"/>
              </a:rPr>
              <a:t>・</a:t>
            </a:r>
            <a:r>
              <a:rPr dirty="0" sz="1000" spc="-161">
                <a:solidFill>
                  <a:srgbClr val="221e1f"/>
                </a:solidFill>
                <a:latin typeface="Times New Roman"/>
                <a:cs typeface="Times New Roman"/>
              </a:rPr>
              <a:t> </a:t>
            </a:r>
            <a:r>
              <a:rPr dirty="0" sz="1000">
                <a:solidFill>
                  <a:srgbClr val="221e1f"/>
                </a:solidFill>
                <a:latin typeface="UDHRCB+TBUDGoStd-SuperLight"/>
                <a:cs typeface="UDHRCB+TBUDGoStd-SuperLight"/>
              </a:rPr>
              <a:t>科学</a:t>
            </a:r>
            <a:r>
              <a:rPr dirty="0" sz="1000" spc="-161">
                <a:solidFill>
                  <a:srgbClr val="221e1f"/>
                </a:solidFill>
                <a:latin typeface="Times New Roman"/>
                <a:cs typeface="Times New Roman"/>
              </a:rPr>
              <a:t> </a:t>
            </a:r>
            <a:r>
              <a:rPr dirty="0" sz="1000">
                <a:solidFill>
                  <a:srgbClr val="221e1f"/>
                </a:solidFill>
                <a:latin typeface="UDHRCB+TBUDGoStd-SuperLight"/>
                <a:cs typeface="UDHRCB+TBUDGoStd-SuperLight"/>
              </a:rPr>
              <a:t>・</a:t>
            </a:r>
            <a:r>
              <a:rPr dirty="0" sz="1000" spc="-161">
                <a:solidFill>
                  <a:srgbClr val="221e1f"/>
                </a:solidFill>
                <a:latin typeface="Times New Roman"/>
                <a:cs typeface="Times New Roman"/>
              </a:rPr>
              <a:t> </a:t>
            </a:r>
            <a:r>
              <a:rPr dirty="0" sz="1000" spc="-50">
                <a:solidFill>
                  <a:srgbClr val="221e1f"/>
                </a:solidFill>
                <a:latin typeface="UDHRCB+TBUDGoStd-SuperLight"/>
                <a:cs typeface="UDHRCB+TBUDGoStd-SuperLight"/>
              </a:rPr>
              <a:t>医療用機器以外にも、他の同種無線局、工場の製造ライン等で使用</a:t>
            </a:r>
          </a:p>
          <a:p>
            <a:pPr marL="87516" marR="0">
              <a:lnSpc>
                <a:spcPts val="1400"/>
              </a:lnSpc>
              <a:spcBef>
                <a:spcPts val="0"/>
              </a:spcBef>
              <a:spcAft>
                <a:spcPts val="0"/>
              </a:spcAft>
            </a:pPr>
            <a:r>
              <a:rPr dirty="0" sz="1000" spc="-35">
                <a:solidFill>
                  <a:srgbClr val="221e1f"/>
                </a:solidFill>
                <a:latin typeface="UDHRCB+TBUDGoStd-SuperLight"/>
                <a:cs typeface="UDHRCB+TBUDGoStd-SuperLight"/>
              </a:rPr>
              <a:t>される免許を要する移動体識別用構内無線局、免許を要しない特定の小電力無線</a:t>
            </a:r>
          </a:p>
          <a:p>
            <a:pPr marL="90031" marR="0">
              <a:lnSpc>
                <a:spcPts val="1400"/>
              </a:lnSpc>
              <a:spcBef>
                <a:spcPts val="0"/>
              </a:spcBef>
              <a:spcAft>
                <a:spcPts val="0"/>
              </a:spcAft>
            </a:pPr>
            <a:r>
              <a:rPr dirty="0" sz="1000" spc="-77">
                <a:solidFill>
                  <a:srgbClr val="221e1f"/>
                </a:solidFill>
                <a:latin typeface="UDHRCB+TBUDGoStd-SuperLight"/>
                <a:cs typeface="UDHRCB+TBUDGoStd-SuperLight"/>
              </a:rPr>
              <a:t>局、アマチュア無線局等（以下「他の無線局」と表記します）が運用されています。</a:t>
            </a:r>
          </a:p>
          <a:p>
            <a:pPr marL="72009" marR="0">
              <a:lnSpc>
                <a:spcPts val="1400"/>
              </a:lnSpc>
              <a:spcBef>
                <a:spcPts val="0"/>
              </a:spcBef>
              <a:spcAft>
                <a:spcPts val="0"/>
              </a:spcAft>
            </a:pPr>
            <a:r>
              <a:rPr dirty="0" sz="1000">
                <a:solidFill>
                  <a:srgbClr val="221e1f"/>
                </a:solidFill>
                <a:latin typeface="UDHRCB+TBUDGoStd-SuperLight"/>
                <a:cs typeface="UDHRCB+TBUDGoStd-SuperLight"/>
              </a:rPr>
              <a:t>1</a:t>
            </a:r>
            <a:r>
              <a:rPr dirty="0" sz="1000" spc="-30">
                <a:solidFill>
                  <a:srgbClr val="221e1f"/>
                </a:solidFill>
                <a:latin typeface="KIKKCM+TBUDGoStd-SuperLight"/>
                <a:cs typeface="KIKKCM+TBUDGoStd-SuperLight"/>
              </a:rPr>
              <a:t>.</a:t>
            </a:r>
            <a:r>
              <a:rPr dirty="0" sz="1000" spc="-58">
                <a:solidFill>
                  <a:srgbClr val="221e1f"/>
                </a:solidFill>
                <a:latin typeface="UDHRCB+TBUDGoStd-SuperLight"/>
                <a:cs typeface="UDHRCB+TBUDGoStd-SuperLight"/>
              </a:rPr>
              <a:t>.本品を使用する前に、近くで「他の無線局」が運用されていないことを確認し</a:t>
            </a:r>
          </a:p>
          <a:p>
            <a:pPr marL="210947" marR="0">
              <a:lnSpc>
                <a:spcPts val="1400"/>
              </a:lnSpc>
              <a:spcBef>
                <a:spcPts val="0"/>
              </a:spcBef>
              <a:spcAft>
                <a:spcPts val="0"/>
              </a:spcAft>
            </a:pPr>
            <a:r>
              <a:rPr dirty="0" sz="1000" spc="-56">
                <a:solidFill>
                  <a:srgbClr val="221e1f"/>
                </a:solidFill>
                <a:latin typeface="UDHRCB+TBUDGoStd-SuperLight"/>
                <a:cs typeface="UDHRCB+TBUDGoStd-SuperLight"/>
              </a:rPr>
              <a:t>てください。</a:t>
            </a:r>
          </a:p>
          <a:p>
            <a:pPr marL="72009" marR="0">
              <a:lnSpc>
                <a:spcPts val="1400"/>
              </a:lnSpc>
              <a:spcBef>
                <a:spcPts val="0"/>
              </a:spcBef>
              <a:spcAft>
                <a:spcPts val="0"/>
              </a:spcAft>
            </a:pPr>
            <a:r>
              <a:rPr dirty="0" sz="1000">
                <a:solidFill>
                  <a:srgbClr val="221e1f"/>
                </a:solidFill>
                <a:latin typeface="UDHRCB+TBUDGoStd-SuperLight"/>
                <a:cs typeface="UDHRCB+TBUDGoStd-SuperLight"/>
              </a:rPr>
              <a:t>2</a:t>
            </a:r>
            <a:r>
              <a:rPr dirty="0" sz="1000" spc="-30">
                <a:solidFill>
                  <a:srgbClr val="221e1f"/>
                </a:solidFill>
                <a:latin typeface="KIKKCM+TBUDGoStd-SuperLight"/>
                <a:cs typeface="KIKKCM+TBUDGoStd-SuperLight"/>
              </a:rPr>
              <a:t>.</a:t>
            </a:r>
            <a:r>
              <a:rPr dirty="0" sz="1000" spc="-54">
                <a:solidFill>
                  <a:srgbClr val="221e1f"/>
                </a:solidFill>
                <a:latin typeface="UDHRCB+TBUDGoStd-SuperLight"/>
                <a:cs typeface="UDHRCB+TBUDGoStd-SuperLight"/>
              </a:rPr>
              <a:t>.万一、本品と「他の無線局」との間に電波干渉が発生した場合には、本品の使</a:t>
            </a:r>
          </a:p>
          <a:p>
            <a:pPr marL="216027" marR="0">
              <a:lnSpc>
                <a:spcPts val="1400"/>
              </a:lnSpc>
              <a:spcBef>
                <a:spcPts val="0"/>
              </a:spcBef>
              <a:spcAft>
                <a:spcPts val="0"/>
              </a:spcAft>
            </a:pPr>
            <a:r>
              <a:rPr dirty="0" sz="1000" spc="-42">
                <a:solidFill>
                  <a:srgbClr val="221e1f"/>
                </a:solidFill>
                <a:latin typeface="UDHRCB+TBUDGoStd-SuperLight"/>
                <a:cs typeface="UDHRCB+TBUDGoStd-SuperLight"/>
              </a:rPr>
              <a:t>用場所を速やかに変えるか、または本品の運用を停止（電波の発射を停止）し</a:t>
            </a:r>
          </a:p>
          <a:p>
            <a:pPr marL="210947" marR="0">
              <a:lnSpc>
                <a:spcPts val="1400"/>
              </a:lnSpc>
              <a:spcBef>
                <a:spcPts val="0"/>
              </a:spcBef>
              <a:spcAft>
                <a:spcPts val="0"/>
              </a:spcAft>
            </a:pPr>
            <a:r>
              <a:rPr dirty="0" sz="1000" spc="-56">
                <a:solidFill>
                  <a:srgbClr val="221e1f"/>
                </a:solidFill>
                <a:latin typeface="UDHRCB+TBUDGoStd-SuperLight"/>
                <a:cs typeface="UDHRCB+TBUDGoStd-SuperLight"/>
              </a:rPr>
              <a:t>てください。</a:t>
            </a:r>
          </a:p>
          <a:p>
            <a:pPr marL="72009" marR="0">
              <a:lnSpc>
                <a:spcPts val="1400"/>
              </a:lnSpc>
              <a:spcBef>
                <a:spcPts val="0"/>
              </a:spcBef>
              <a:spcAft>
                <a:spcPts val="0"/>
              </a:spcAft>
            </a:pPr>
            <a:r>
              <a:rPr dirty="0" sz="1000">
                <a:solidFill>
                  <a:srgbClr val="221e1f"/>
                </a:solidFill>
                <a:latin typeface="UDHRCB+TBUDGoStd-SuperLight"/>
                <a:cs typeface="UDHRCB+TBUDGoStd-SuperLight"/>
              </a:rPr>
              <a:t>3</a:t>
            </a:r>
            <a:r>
              <a:rPr dirty="0" sz="1000" spc="-30">
                <a:solidFill>
                  <a:srgbClr val="221e1f"/>
                </a:solidFill>
                <a:latin typeface="KIKKCM+TBUDGoStd-SuperLight"/>
                <a:cs typeface="KIKKCM+TBUDGoStd-SuperLight"/>
              </a:rPr>
              <a:t>.</a:t>
            </a:r>
            <a:r>
              <a:rPr dirty="0" sz="1000" spc="-63">
                <a:solidFill>
                  <a:srgbClr val="221e1f"/>
                </a:solidFill>
                <a:latin typeface="UDHRCB+TBUDGoStd-SuperLight"/>
                <a:cs typeface="UDHRCB+TBUDGoStd-SuperLight"/>
              </a:rPr>
              <a:t>.不明な点やその他お困りのことが起きた場合は、（株）MTG</a:t>
            </a:r>
            <a:r>
              <a:rPr dirty="0" sz="1000" spc="-145">
                <a:solidFill>
                  <a:srgbClr val="221e1f"/>
                </a:solidFill>
                <a:latin typeface="Times New Roman"/>
                <a:cs typeface="Times New Roman"/>
              </a:rPr>
              <a:t> </a:t>
            </a:r>
            <a:r>
              <a:rPr dirty="0" sz="1000" spc="-17">
                <a:solidFill>
                  <a:srgbClr val="221e1f"/>
                </a:solidFill>
                <a:latin typeface="UDHRCB+TBUDGoStd-SuperLight"/>
                <a:cs typeface="UDHRCB+TBUDGoStd-SuperLight"/>
              </a:rPr>
              <a:t>お客様相談室まで</a:t>
            </a:r>
          </a:p>
          <a:p>
            <a:pPr marL="213487" marR="0">
              <a:lnSpc>
                <a:spcPts val="1400"/>
              </a:lnSpc>
              <a:spcBef>
                <a:spcPts val="0"/>
              </a:spcBef>
              <a:spcAft>
                <a:spcPts val="0"/>
              </a:spcAft>
            </a:pPr>
            <a:r>
              <a:rPr dirty="0" sz="1000" spc="-38">
                <a:solidFill>
                  <a:srgbClr val="221e1f"/>
                </a:solidFill>
                <a:latin typeface="UDHRCB+TBUDGoStd-SuperLight"/>
                <a:cs typeface="UDHRCB+TBUDGoStd-SuperLight"/>
              </a:rPr>
              <a:t>お問い合わせください。</a:t>
            </a:r>
          </a:p>
          <a:p>
            <a:pPr marL="0" marR="0">
              <a:lnSpc>
                <a:spcPts val="1400"/>
              </a:lnSpc>
              <a:spcBef>
                <a:spcPts val="0"/>
              </a:spcBef>
              <a:spcAft>
                <a:spcPts val="0"/>
              </a:spcAft>
            </a:pPr>
            <a:r>
              <a:rPr dirty="0" sz="1000" spc="-28">
                <a:solidFill>
                  <a:srgbClr val="221e1f"/>
                </a:solidFill>
                <a:latin typeface="UDHRCB+TBUDGoStd-SuperLight"/>
                <a:cs typeface="UDHRCB+TBUDGoStd-SuperLight"/>
              </a:rPr>
              <a:t>•.この無線機器は</a:t>
            </a:r>
            <a:r>
              <a:rPr dirty="0" sz="1000" spc="-135">
                <a:solidFill>
                  <a:srgbClr val="221e1f"/>
                </a:solidFill>
                <a:latin typeface="Times New Roman"/>
                <a:cs typeface="Times New Roman"/>
              </a:rPr>
              <a:t> </a:t>
            </a:r>
            <a:r>
              <a:rPr dirty="0" sz="1000">
                <a:solidFill>
                  <a:srgbClr val="221e1f"/>
                </a:solidFill>
                <a:latin typeface="UDHRCB+TBUDGoStd-SuperLight"/>
                <a:cs typeface="UDHRCB+TBUDGoStd-SuperLight"/>
              </a:rPr>
              <a:t>2</a:t>
            </a:r>
            <a:r>
              <a:rPr dirty="0" sz="1000">
                <a:solidFill>
                  <a:srgbClr val="221e1f"/>
                </a:solidFill>
                <a:latin typeface="KIKKCM+TBUDGoStd-SuperLight"/>
                <a:cs typeface="KIKKCM+TBUDGoStd-SuperLight"/>
              </a:rPr>
              <a:t>.</a:t>
            </a:r>
            <a:r>
              <a:rPr dirty="0" sz="1000">
                <a:solidFill>
                  <a:srgbClr val="221e1f"/>
                </a:solidFill>
                <a:latin typeface="UDHRCB+TBUDGoStd-SuperLight"/>
                <a:cs typeface="UDHRCB+TBUDGoStd-SuperLight"/>
              </a:rPr>
              <a:t>4GHz</a:t>
            </a:r>
            <a:r>
              <a:rPr dirty="0" sz="1000" spc="-125">
                <a:solidFill>
                  <a:srgbClr val="221e1f"/>
                </a:solidFill>
                <a:latin typeface="Times New Roman"/>
                <a:cs typeface="Times New Roman"/>
              </a:rPr>
              <a:t> </a:t>
            </a:r>
            <a:r>
              <a:rPr dirty="0" sz="1000" spc="-45">
                <a:solidFill>
                  <a:srgbClr val="221e1f"/>
                </a:solidFill>
                <a:latin typeface="UDHRCB+TBUDGoStd-SuperLight"/>
                <a:cs typeface="UDHRCB+TBUDGoStd-SuperLight"/>
              </a:rPr>
              <a:t>帯を使用します。</a:t>
            </a:r>
            <a:r>
              <a:rPr dirty="0" sz="1000" spc="-150">
                <a:solidFill>
                  <a:srgbClr val="221e1f"/>
                </a:solidFill>
                <a:latin typeface="Times New Roman"/>
                <a:cs typeface="Times New Roman"/>
              </a:rPr>
              <a:t> </a:t>
            </a:r>
            <a:r>
              <a:rPr dirty="0" sz="1000" spc="-43">
                <a:solidFill>
                  <a:srgbClr val="221e1f"/>
                </a:solidFill>
                <a:latin typeface="UDHRCB+TBUDGoStd-SuperLight"/>
                <a:cs typeface="UDHRCB+TBUDGoStd-SuperLight"/>
              </a:rPr>
              <a:t>変調方式として</a:t>
            </a:r>
            <a:r>
              <a:rPr dirty="0" sz="1000" spc="-155">
                <a:solidFill>
                  <a:srgbClr val="221e1f"/>
                </a:solidFill>
                <a:latin typeface="Times New Roman"/>
                <a:cs typeface="Times New Roman"/>
              </a:rPr>
              <a:t> </a:t>
            </a:r>
            <a:r>
              <a:rPr dirty="0" sz="1000">
                <a:solidFill>
                  <a:srgbClr val="221e1f"/>
                </a:solidFill>
                <a:latin typeface="UDHRCB+TBUDGoStd-SuperLight"/>
                <a:cs typeface="UDHRCB+TBUDGoStd-SuperLight"/>
              </a:rPr>
              <a:t>FH-SS</a:t>
            </a:r>
            <a:r>
              <a:rPr dirty="0" sz="1000" spc="-125">
                <a:solidFill>
                  <a:srgbClr val="221e1f"/>
                </a:solidFill>
                <a:latin typeface="Times New Roman"/>
                <a:cs typeface="Times New Roman"/>
              </a:rPr>
              <a:t> </a:t>
            </a:r>
            <a:r>
              <a:rPr dirty="0" sz="1000">
                <a:solidFill>
                  <a:srgbClr val="221e1f"/>
                </a:solidFill>
                <a:latin typeface="UDHRCB+TBUDGoStd-SuperLight"/>
                <a:cs typeface="UDHRCB+TBUDGoStd-SuperLight"/>
              </a:rPr>
              <a:t>変調方式を</a:t>
            </a:r>
          </a:p>
          <a:p>
            <a:pPr marL="90043" marR="0">
              <a:lnSpc>
                <a:spcPts val="1400"/>
              </a:lnSpc>
              <a:spcBef>
                <a:spcPts val="0"/>
              </a:spcBef>
              <a:spcAft>
                <a:spcPts val="0"/>
              </a:spcAft>
            </a:pPr>
            <a:r>
              <a:rPr dirty="0" sz="1000" spc="-50">
                <a:solidFill>
                  <a:srgbClr val="221e1f"/>
                </a:solidFill>
                <a:latin typeface="UDHRCB+TBUDGoStd-SuperLight"/>
                <a:cs typeface="UDHRCB+TBUDGoStd-SuperLight"/>
              </a:rPr>
              <a:t>採用し、与干渉距離は</a:t>
            </a:r>
            <a:r>
              <a:rPr dirty="0" sz="1000" spc="-135">
                <a:solidFill>
                  <a:srgbClr val="221e1f"/>
                </a:solidFill>
                <a:latin typeface="Times New Roman"/>
                <a:cs typeface="Times New Roman"/>
              </a:rPr>
              <a:t> </a:t>
            </a:r>
            <a:r>
              <a:rPr dirty="0" sz="1000">
                <a:solidFill>
                  <a:srgbClr val="221e1f"/>
                </a:solidFill>
                <a:latin typeface="UDHRCB+TBUDGoStd-SuperLight"/>
                <a:cs typeface="UDHRCB+TBUDGoStd-SuperLight"/>
              </a:rPr>
              <a:t>10m</a:t>
            </a:r>
            <a:r>
              <a:rPr dirty="0" sz="1000" spc="-165">
                <a:solidFill>
                  <a:srgbClr val="221e1f"/>
                </a:solidFill>
                <a:latin typeface="Times New Roman"/>
                <a:cs typeface="Times New Roman"/>
              </a:rPr>
              <a:t> </a:t>
            </a:r>
            <a:r>
              <a:rPr dirty="0" sz="1000" spc="-116">
                <a:solidFill>
                  <a:srgbClr val="221e1f"/>
                </a:solidFill>
                <a:latin typeface="UDHRCB+TBUDGoStd-SuperLight"/>
                <a:cs typeface="UDHRCB+TBUDGoStd-SuperLight"/>
              </a:rPr>
              <a:t>です。.</a:t>
            </a:r>
          </a:p>
        </p:txBody>
      </p:sp>
      <p:sp>
        <p:nvSpPr>
          <p:cNvPr id="10" name="object 10"/>
          <p:cNvSpPr txBox="1"/>
          <p:nvPr/>
        </p:nvSpPr>
        <p:spPr>
          <a:xfrm>
            <a:off x="5637700" y="1320792"/>
            <a:ext cx="4950460" cy="951298"/>
          </a:xfrm>
          <a:prstGeom prst="rect">
            <a:avLst/>
          </a:prstGeom>
        </p:spPr>
        <p:txBody>
          <a:bodyPr wrap="square" lIns="0" tIns="0" rIns="0" bIns="0" rtlCol="0" vert="horz">
            <a:spAutoFit/>
          </a:bodyPr>
          <a:lstStyle/>
          <a:p>
            <a:pPr marL="0" marR="0">
              <a:lnSpc>
                <a:spcPts val="1591"/>
              </a:lnSpc>
              <a:spcBef>
                <a:spcPts val="0"/>
              </a:spcBef>
              <a:spcAft>
                <a:spcPts val="0"/>
              </a:spcAft>
            </a:pPr>
            <a:r>
              <a:rPr dirty="0" sz="1000" spc="-60">
                <a:solidFill>
                  <a:srgbClr val="221e1f"/>
                </a:solidFill>
                <a:latin typeface="UDHRCB+TBUDGoStd-SuperLight"/>
                <a:cs typeface="UDHRCB+TBUDGoStd-SuperLight"/>
              </a:rPr>
              <a:t>•.本品はすべてのスマートフォンとの接続動作を確認したものではありません。した</a:t>
            </a:r>
          </a:p>
          <a:p>
            <a:pPr marL="88772" marR="0">
              <a:lnSpc>
                <a:spcPts val="1400"/>
              </a:lnSpc>
              <a:spcBef>
                <a:spcPts val="0"/>
              </a:spcBef>
              <a:spcAft>
                <a:spcPts val="0"/>
              </a:spcAft>
            </a:pPr>
            <a:r>
              <a:rPr dirty="0" sz="1000" spc="-92">
                <a:solidFill>
                  <a:srgbClr val="221e1f"/>
                </a:solidFill>
                <a:latin typeface="UDHRCB+TBUDGoStd-SuperLight"/>
                <a:cs typeface="UDHRCB+TBUDGoStd-SuperLight"/>
              </a:rPr>
              <a:t>がって、すべてのスマートフォンとの動</a:t>
            </a:r>
            <a:r>
              <a:rPr dirty="0" sz="1000" spc="-250">
                <a:solidFill>
                  <a:srgbClr val="221e1f"/>
                </a:solidFill>
                <a:latin typeface="Times New Roman"/>
                <a:cs typeface="Times New Roman"/>
              </a:rPr>
              <a:t> </a:t>
            </a:r>
            <a:r>
              <a:rPr dirty="0" sz="1000" spc="-13">
                <a:solidFill>
                  <a:srgbClr val="221e1f"/>
                </a:solidFill>
                <a:latin typeface="UDHRCB+TBUDGoStd-SuperLight"/>
                <a:cs typeface="UDHRCB+TBUDGoStd-SuperLight"/>
              </a:rPr>
              <a:t>作を保</a:t>
            </a:r>
            <a:r>
              <a:rPr dirty="0" sz="1000" spc="-250">
                <a:solidFill>
                  <a:srgbClr val="221e1f"/>
                </a:solidFill>
                <a:latin typeface="Times New Roman"/>
                <a:cs typeface="Times New Roman"/>
              </a:rPr>
              <a:t> </a:t>
            </a:r>
            <a:r>
              <a:rPr dirty="0" sz="1000" spc="-55">
                <a:solidFill>
                  <a:srgbClr val="221e1f"/>
                </a:solidFill>
                <a:latin typeface="UDHRCB+TBUDGoStd-SuperLight"/>
                <a:cs typeface="UDHRCB+TBUDGoStd-SuperLight"/>
              </a:rPr>
              <a:t>証するものではありません。</a:t>
            </a:r>
          </a:p>
          <a:p>
            <a:pPr marL="0" marR="0">
              <a:lnSpc>
                <a:spcPts val="1400"/>
              </a:lnSpc>
              <a:spcBef>
                <a:spcPts val="0"/>
              </a:spcBef>
              <a:spcAft>
                <a:spcPts val="0"/>
              </a:spcAft>
            </a:pPr>
            <a:r>
              <a:rPr dirty="0" sz="1000">
                <a:solidFill>
                  <a:srgbClr val="221e1f"/>
                </a:solidFill>
                <a:latin typeface="UDHRCB+TBUDGoStd-SuperLight"/>
                <a:cs typeface="UDHRCB+TBUDGoStd-SuperLight"/>
              </a:rPr>
              <a:t>•.Bluetooth</a:t>
            </a:r>
            <a:r>
              <a:rPr dirty="0" sz="600">
                <a:solidFill>
                  <a:srgbClr val="221e1f"/>
                </a:solidFill>
                <a:latin typeface="UDHRCB+TBUDGoStd-SuperLight"/>
                <a:cs typeface="UDHRCB+TBUDGoStd-SuperLight"/>
              </a:rPr>
              <a:t>®</a:t>
            </a:r>
            <a:r>
              <a:rPr dirty="0" sz="600" spc="-52">
                <a:solidFill>
                  <a:srgbClr val="221e1f"/>
                </a:solidFill>
                <a:latin typeface="Times New Roman"/>
                <a:cs typeface="Times New Roman"/>
              </a:rPr>
              <a:t> </a:t>
            </a:r>
            <a:r>
              <a:rPr dirty="0" sz="1000" spc="-25">
                <a:solidFill>
                  <a:srgbClr val="221e1f"/>
                </a:solidFill>
                <a:latin typeface="UDHRCB+TBUDGoStd-SuperLight"/>
                <a:cs typeface="UDHRCB+TBUDGoStd-SuperLight"/>
              </a:rPr>
              <a:t>のワードマークおよびロゴは、Bluetooth.SIG,.Inc</a:t>
            </a:r>
            <a:r>
              <a:rPr dirty="0" sz="1000" spc="115">
                <a:solidFill>
                  <a:srgbClr val="221e1f"/>
                </a:solidFill>
                <a:latin typeface="KIKKCM+TBUDGoStd-SuperLight"/>
                <a:cs typeface="KIKKCM+TBUDGoStd-SuperLight"/>
              </a:rPr>
              <a:t>.</a:t>
            </a:r>
            <a:r>
              <a:rPr dirty="0" sz="1000" spc="-30">
                <a:solidFill>
                  <a:srgbClr val="221e1f"/>
                </a:solidFill>
                <a:latin typeface="UDHRCB+TBUDGoStd-SuperLight"/>
                <a:cs typeface="UDHRCB+TBUDGoStd-SuperLight"/>
              </a:rPr>
              <a:t>が所有する</a:t>
            </a:r>
          </a:p>
          <a:p>
            <a:pPr marL="89896" marR="0">
              <a:lnSpc>
                <a:spcPts val="1399"/>
              </a:lnSpc>
              <a:spcBef>
                <a:spcPts val="0"/>
              </a:spcBef>
              <a:spcAft>
                <a:spcPts val="0"/>
              </a:spcAft>
            </a:pPr>
            <a:r>
              <a:rPr dirty="0" sz="1000" spc="-43">
                <a:solidFill>
                  <a:srgbClr val="221e1f"/>
                </a:solidFill>
                <a:latin typeface="UDHRCB+TBUDGoStd-SuperLight"/>
                <a:cs typeface="UDHRCB+TBUDGoStd-SuperLight"/>
              </a:rPr>
              <a:t>登録商標であり、株式会社</a:t>
            </a:r>
            <a:r>
              <a:rPr dirty="0" sz="1000" spc="-125">
                <a:solidFill>
                  <a:srgbClr val="221e1f"/>
                </a:solidFill>
                <a:latin typeface="Times New Roman"/>
                <a:cs typeface="Times New Roman"/>
              </a:rPr>
              <a:t> </a:t>
            </a:r>
            <a:r>
              <a:rPr dirty="0" sz="1000">
                <a:solidFill>
                  <a:srgbClr val="221e1f"/>
                </a:solidFill>
                <a:latin typeface="UDHRCB+TBUDGoStd-SuperLight"/>
                <a:cs typeface="UDHRCB+TBUDGoStd-SuperLight"/>
              </a:rPr>
              <a:t>MTG</a:t>
            </a:r>
            <a:r>
              <a:rPr dirty="0" sz="1000" spc="-155">
                <a:solidFill>
                  <a:srgbClr val="221e1f"/>
                </a:solidFill>
                <a:latin typeface="Times New Roman"/>
                <a:cs typeface="Times New Roman"/>
              </a:rPr>
              <a:t> </a:t>
            </a:r>
            <a:r>
              <a:rPr dirty="0" sz="1000" spc="-68">
                <a:solidFill>
                  <a:srgbClr val="221e1f"/>
                </a:solidFill>
                <a:latin typeface="UDHRCB+TBUDGoStd-SuperLight"/>
                <a:cs typeface="UDHRCB+TBUDGoStd-SuperLight"/>
              </a:rPr>
              <a:t>はこれらのマークをライセンスに基づいて使用し</a:t>
            </a:r>
          </a:p>
          <a:p>
            <a:pPr marL="84816" marR="0">
              <a:lnSpc>
                <a:spcPts val="1400"/>
              </a:lnSpc>
              <a:spcBef>
                <a:spcPts val="0"/>
              </a:spcBef>
              <a:spcAft>
                <a:spcPts val="0"/>
              </a:spcAft>
            </a:pPr>
            <a:r>
              <a:rPr dirty="0" sz="1000" spc="-50">
                <a:solidFill>
                  <a:srgbClr val="221e1f"/>
                </a:solidFill>
                <a:latin typeface="UDHRCB+TBUDGoStd-SuperLight"/>
                <a:cs typeface="UDHRCB+TBUDGoStd-SuperLight"/>
              </a:rPr>
              <a:t>ています。</a:t>
            </a:r>
          </a:p>
        </p:txBody>
      </p:sp>
      <p:sp>
        <p:nvSpPr>
          <p:cNvPr id="11" name="object 11"/>
          <p:cNvSpPr txBox="1"/>
          <p:nvPr/>
        </p:nvSpPr>
        <p:spPr>
          <a:xfrm>
            <a:off x="5637603" y="2261922"/>
            <a:ext cx="2438400" cy="347091"/>
          </a:xfrm>
          <a:prstGeom prst="rect">
            <a:avLst/>
          </a:prstGeom>
        </p:spPr>
        <p:txBody>
          <a:bodyPr wrap="square" lIns="0" tIns="0" rIns="0" bIns="0" rtlCol="0" vert="horz">
            <a:spAutoFit/>
          </a:bodyPr>
          <a:lstStyle/>
          <a:p>
            <a:pPr marL="0" marR="0">
              <a:lnSpc>
                <a:spcPts val="2433"/>
              </a:lnSpc>
              <a:spcBef>
                <a:spcPts val="0"/>
              </a:spcBef>
              <a:spcAft>
                <a:spcPts val="0"/>
              </a:spcAft>
            </a:pPr>
            <a:r>
              <a:rPr dirty="0" sz="1500">
                <a:solidFill>
                  <a:srgbClr val="221e1f"/>
                </a:solidFill>
                <a:latin typeface="CWBFQR+TBUDGoStd-Regular"/>
                <a:cs typeface="CWBFQR+TBUDGoStd-Regular"/>
              </a:rPr>
              <a:t>本体用電池の寿命について</a:t>
            </a:r>
          </a:p>
        </p:txBody>
      </p:sp>
      <p:sp>
        <p:nvSpPr>
          <p:cNvPr id="12" name="object 12"/>
          <p:cNvSpPr txBox="1"/>
          <p:nvPr/>
        </p:nvSpPr>
        <p:spPr>
          <a:xfrm>
            <a:off x="5637603" y="2571733"/>
            <a:ext cx="4884419" cy="595757"/>
          </a:xfrm>
          <a:prstGeom prst="rect">
            <a:avLst/>
          </a:prstGeom>
        </p:spPr>
        <p:txBody>
          <a:bodyPr wrap="square" lIns="0" tIns="0" rIns="0" bIns="0" rtlCol="0" vert="horz">
            <a:spAutoFit/>
          </a:bodyPr>
          <a:lstStyle/>
          <a:p>
            <a:pPr marL="0" marR="0">
              <a:lnSpc>
                <a:spcPts val="1591"/>
              </a:lnSpc>
              <a:spcBef>
                <a:spcPts val="0"/>
              </a:spcBef>
              <a:spcAft>
                <a:spcPts val="0"/>
              </a:spcAft>
            </a:pPr>
            <a:r>
              <a:rPr dirty="0" sz="1000" spc="-68">
                <a:solidFill>
                  <a:srgbClr val="221e1f"/>
                </a:solidFill>
                <a:latin typeface="UDHRCB+TBUDGoStd-SuperLight"/>
                <a:cs typeface="UDHRCB+TBUDGoStd-SuperLight"/>
              </a:rPr>
              <a:t>•.新品のアルカリ乾電池を使用した場合、トレーニング</a:t>
            </a:r>
            <a:r>
              <a:rPr dirty="0" sz="1000" spc="-150">
                <a:solidFill>
                  <a:srgbClr val="221e1f"/>
                </a:solidFill>
                <a:latin typeface="Times New Roman"/>
                <a:cs typeface="Times New Roman"/>
              </a:rPr>
              <a:t> </a:t>
            </a:r>
            <a:r>
              <a:rPr dirty="0" sz="1000">
                <a:solidFill>
                  <a:srgbClr val="221e1f"/>
                </a:solidFill>
                <a:latin typeface="UDHRCB+TBUDGoStd-SuperLight"/>
                <a:cs typeface="UDHRCB+TBUDGoStd-SuperLight"/>
              </a:rPr>
              <a:t>・</a:t>
            </a:r>
            <a:r>
              <a:rPr dirty="0" sz="1000" spc="-180">
                <a:solidFill>
                  <a:srgbClr val="221e1f"/>
                </a:solidFill>
                <a:latin typeface="Times New Roman"/>
                <a:cs typeface="Times New Roman"/>
              </a:rPr>
              <a:t> </a:t>
            </a:r>
            <a:r>
              <a:rPr dirty="0" sz="1000" spc="-65">
                <a:solidFill>
                  <a:srgbClr val="221e1f"/>
                </a:solidFill>
                <a:latin typeface="UDHRCB+TBUDGoStd-SuperLight"/>
                <a:cs typeface="UDHRCB+TBUDGoStd-SuperLight"/>
              </a:rPr>
              <a:t>プログラムはレベル</a:t>
            </a:r>
            <a:r>
              <a:rPr dirty="0" sz="1000" spc="-145">
                <a:solidFill>
                  <a:srgbClr val="221e1f"/>
                </a:solidFill>
                <a:latin typeface="Times New Roman"/>
                <a:cs typeface="Times New Roman"/>
              </a:rPr>
              <a:t> </a:t>
            </a:r>
            <a:r>
              <a:rPr dirty="0" sz="1000">
                <a:solidFill>
                  <a:srgbClr val="221e1f"/>
                </a:solidFill>
                <a:latin typeface="UDHRCB+TBUDGoStd-SuperLight"/>
                <a:cs typeface="UDHRCB+TBUDGoStd-SuperLight"/>
              </a:rPr>
              <a:t>25</a:t>
            </a:r>
            <a:r>
              <a:rPr dirty="0" sz="1000" spc="-165">
                <a:solidFill>
                  <a:srgbClr val="221e1f"/>
                </a:solidFill>
                <a:latin typeface="Times New Roman"/>
                <a:cs typeface="Times New Roman"/>
              </a:rPr>
              <a:t> </a:t>
            </a:r>
            <a:r>
              <a:rPr dirty="0" sz="1000">
                <a:solidFill>
                  <a:srgbClr val="221e1f"/>
                </a:solidFill>
                <a:latin typeface="UDHRCB+TBUDGoStd-SuperLight"/>
                <a:cs typeface="UDHRCB+TBUDGoStd-SuperLight"/>
              </a:rPr>
              <a:t>で</a:t>
            </a:r>
          </a:p>
          <a:p>
            <a:pPr marL="90042" marR="0">
              <a:lnSpc>
                <a:spcPts val="1400"/>
              </a:lnSpc>
              <a:spcBef>
                <a:spcPts val="0"/>
              </a:spcBef>
              <a:spcAft>
                <a:spcPts val="0"/>
              </a:spcAft>
            </a:pPr>
            <a:r>
              <a:rPr dirty="0" sz="1000">
                <a:solidFill>
                  <a:srgbClr val="221e1f"/>
                </a:solidFill>
                <a:latin typeface="UDHRCB+TBUDGoStd-SuperLight"/>
                <a:cs typeface="UDHRCB+TBUDGoStd-SuperLight"/>
              </a:rPr>
              <a:t>約</a:t>
            </a:r>
            <a:r>
              <a:rPr dirty="0" sz="1000" spc="-125">
                <a:solidFill>
                  <a:srgbClr val="221e1f"/>
                </a:solidFill>
                <a:latin typeface="Times New Roman"/>
                <a:cs typeface="Times New Roman"/>
              </a:rPr>
              <a:t> </a:t>
            </a:r>
            <a:r>
              <a:rPr dirty="0" sz="1000">
                <a:solidFill>
                  <a:srgbClr val="221e1f"/>
                </a:solidFill>
                <a:latin typeface="UDHRCB+TBUDGoStd-SuperLight"/>
                <a:cs typeface="UDHRCB+TBUDGoStd-SuperLight"/>
              </a:rPr>
              <a:t>60</a:t>
            </a:r>
            <a:r>
              <a:rPr dirty="0" sz="1000" spc="-125">
                <a:solidFill>
                  <a:srgbClr val="221e1f"/>
                </a:solidFill>
                <a:latin typeface="Times New Roman"/>
                <a:cs typeface="Times New Roman"/>
              </a:rPr>
              <a:t> </a:t>
            </a:r>
            <a:r>
              <a:rPr dirty="0" sz="1000" spc="-55">
                <a:solidFill>
                  <a:srgbClr val="221e1f"/>
                </a:solidFill>
                <a:latin typeface="UDHRCB+TBUDGoStd-SuperLight"/>
                <a:cs typeface="UDHRCB+TBUDGoStd-SuperLight"/>
              </a:rPr>
              <a:t>回使用できます（室温</a:t>
            </a:r>
            <a:r>
              <a:rPr dirty="0" sz="1000" spc="-125">
                <a:solidFill>
                  <a:srgbClr val="221e1f"/>
                </a:solidFill>
                <a:latin typeface="Times New Roman"/>
                <a:cs typeface="Times New Roman"/>
              </a:rPr>
              <a:t> </a:t>
            </a:r>
            <a:r>
              <a:rPr dirty="0" sz="1000" spc="20">
                <a:solidFill>
                  <a:srgbClr val="221e1f"/>
                </a:solidFill>
                <a:latin typeface="UDHRCB+TBUDGoStd-SuperLight"/>
                <a:cs typeface="UDHRCB+TBUDGoStd-SuperLight"/>
              </a:rPr>
              <a:t>23℃、1</a:t>
            </a:r>
            <a:r>
              <a:rPr dirty="0" sz="1000" spc="-125">
                <a:solidFill>
                  <a:srgbClr val="221e1f"/>
                </a:solidFill>
                <a:latin typeface="Times New Roman"/>
                <a:cs typeface="Times New Roman"/>
              </a:rPr>
              <a:t> </a:t>
            </a:r>
            <a:r>
              <a:rPr dirty="0" sz="1000">
                <a:solidFill>
                  <a:srgbClr val="221e1f"/>
                </a:solidFill>
                <a:latin typeface="UDHRCB+TBUDGoStd-SuperLight"/>
                <a:cs typeface="UDHRCB+TBUDGoStd-SuperLight"/>
              </a:rPr>
              <a:t>日</a:t>
            </a:r>
            <a:r>
              <a:rPr dirty="0" sz="1000" spc="-125">
                <a:solidFill>
                  <a:srgbClr val="221e1f"/>
                </a:solidFill>
                <a:latin typeface="Times New Roman"/>
                <a:cs typeface="Times New Roman"/>
              </a:rPr>
              <a:t> </a:t>
            </a:r>
            <a:r>
              <a:rPr dirty="0" sz="1000">
                <a:solidFill>
                  <a:srgbClr val="221e1f"/>
                </a:solidFill>
                <a:latin typeface="UDHRCB+TBUDGoStd-SuperLight"/>
                <a:cs typeface="UDHRCB+TBUDGoStd-SuperLight"/>
              </a:rPr>
              <a:t>1</a:t>
            </a:r>
            <a:r>
              <a:rPr dirty="0" sz="1000" spc="-125">
                <a:solidFill>
                  <a:srgbClr val="221e1f"/>
                </a:solidFill>
                <a:latin typeface="Times New Roman"/>
                <a:cs typeface="Times New Roman"/>
              </a:rPr>
              <a:t> </a:t>
            </a:r>
            <a:r>
              <a:rPr dirty="0" sz="1000" spc="-62">
                <a:solidFill>
                  <a:srgbClr val="221e1f"/>
                </a:solidFill>
                <a:latin typeface="UDHRCB+TBUDGoStd-SuperLight"/>
                <a:cs typeface="UDHRCB+TBUDGoStd-SuperLight"/>
              </a:rPr>
              <a:t>回、当社試験条件による）。</a:t>
            </a:r>
          </a:p>
          <a:p>
            <a:pPr marL="90042" marR="0">
              <a:lnSpc>
                <a:spcPts val="1400"/>
              </a:lnSpc>
              <a:spcBef>
                <a:spcPts val="0"/>
              </a:spcBef>
              <a:spcAft>
                <a:spcPts val="0"/>
              </a:spcAft>
            </a:pPr>
            <a:r>
              <a:rPr dirty="0" sz="1000" spc="-43">
                <a:solidFill>
                  <a:srgbClr val="221e1f"/>
                </a:solidFill>
                <a:latin typeface="UDHRCB+TBUDGoStd-SuperLight"/>
                <a:cs typeface="UDHRCB+TBUDGoStd-SuperLight"/>
              </a:rPr>
              <a:t>-.低温の環境では、使用可能回数が少なくなります。</a:t>
            </a:r>
          </a:p>
        </p:txBody>
      </p:sp>
      <p:sp>
        <p:nvSpPr>
          <p:cNvPr id="13" name="object 13"/>
          <p:cNvSpPr txBox="1"/>
          <p:nvPr/>
        </p:nvSpPr>
        <p:spPr>
          <a:xfrm>
            <a:off x="5727646" y="3105133"/>
            <a:ext cx="3688080" cy="240157"/>
          </a:xfrm>
          <a:prstGeom prst="rect">
            <a:avLst/>
          </a:prstGeom>
        </p:spPr>
        <p:txBody>
          <a:bodyPr wrap="square" lIns="0" tIns="0" rIns="0" bIns="0" rtlCol="0" vert="horz">
            <a:spAutoFit/>
          </a:bodyPr>
          <a:lstStyle/>
          <a:p>
            <a:pPr marL="0" marR="0">
              <a:lnSpc>
                <a:spcPts val="1591"/>
              </a:lnSpc>
              <a:spcBef>
                <a:spcPts val="0"/>
              </a:spcBef>
              <a:spcAft>
                <a:spcPts val="0"/>
              </a:spcAft>
            </a:pPr>
            <a:r>
              <a:rPr dirty="0" sz="1000" spc="-50">
                <a:solidFill>
                  <a:srgbClr val="221e1f"/>
                </a:solidFill>
                <a:latin typeface="UDHRCB+TBUDGoStd-SuperLight"/>
                <a:cs typeface="UDHRCB+TBUDGoStd-SuperLight"/>
              </a:rPr>
              <a:t>-.レベルやご使用状況によって、使用可能回数は異なります。</a:t>
            </a:r>
          </a:p>
        </p:txBody>
      </p:sp>
      <p:sp>
        <p:nvSpPr>
          <p:cNvPr id="14" name="object 14"/>
          <p:cNvSpPr txBox="1"/>
          <p:nvPr/>
        </p:nvSpPr>
        <p:spPr>
          <a:xfrm>
            <a:off x="5636475" y="3285984"/>
            <a:ext cx="4978400" cy="1481706"/>
          </a:xfrm>
          <a:prstGeom prst="rect">
            <a:avLst/>
          </a:prstGeom>
        </p:spPr>
        <p:txBody>
          <a:bodyPr wrap="square" lIns="0" tIns="0" rIns="0" bIns="0" rtlCol="0" vert="horz">
            <a:spAutoFit/>
          </a:bodyPr>
          <a:lstStyle/>
          <a:p>
            <a:pPr marL="1128" marR="0">
              <a:lnSpc>
                <a:spcPts val="1559"/>
              </a:lnSpc>
              <a:spcBef>
                <a:spcPts val="0"/>
              </a:spcBef>
              <a:spcAft>
                <a:spcPts val="0"/>
              </a:spcAft>
            </a:pPr>
            <a:r>
              <a:rPr dirty="0" sz="1000">
                <a:solidFill>
                  <a:srgbClr val="221e1f"/>
                </a:solidFill>
                <a:latin typeface="UDHRCB+TBUDGoStd-SuperLight"/>
                <a:cs typeface="UDHRCB+TBUDGoStd-SuperLight"/>
              </a:rPr>
              <a:t>•</a:t>
            </a:r>
            <a:r>
              <a:rPr dirty="0" sz="1000" spc="-267">
                <a:solidFill>
                  <a:srgbClr val="221e1f"/>
                </a:solidFill>
                <a:latin typeface="Times New Roman"/>
                <a:cs typeface="Times New Roman"/>
              </a:rPr>
              <a:t> </a:t>
            </a:r>
            <a:r>
              <a:rPr dirty="0" sz="1000" spc="-72">
                <a:solidFill>
                  <a:srgbClr val="221e1f"/>
                </a:solidFill>
                <a:latin typeface="UDHRCB+TBUDGoStd-SuperLight"/>
                <a:cs typeface="UDHRCB+TBUDGoStd-SuperLight"/>
              </a:rPr>
              <a:t>.お買い上げ時の付属乾電池はお試し用のため、通常より消耗が早い場合があります。</a:t>
            </a:r>
          </a:p>
          <a:p>
            <a:pPr marL="1128" marR="0">
              <a:lnSpc>
                <a:spcPts val="1400"/>
              </a:lnSpc>
              <a:spcBef>
                <a:spcPts val="0"/>
              </a:spcBef>
              <a:spcAft>
                <a:spcPts val="0"/>
              </a:spcAft>
            </a:pPr>
            <a:r>
              <a:rPr dirty="0" sz="1000" spc="-82">
                <a:solidFill>
                  <a:srgbClr val="221e1f"/>
                </a:solidFill>
                <a:latin typeface="UDHRCB+TBUDGoStd-SuperLight"/>
                <a:cs typeface="UDHRCB+TBUDGoStd-SuperLight"/>
              </a:rPr>
              <a:t>•.電池の残量が減ると、画面にバッテリーアイコン（</a:t>
            </a:r>
            <a:r>
              <a:rPr dirty="0" sz="1000" spc="1248">
                <a:solidFill>
                  <a:srgbClr val="221e1f"/>
                </a:solidFill>
                <a:latin typeface="Times New Roman"/>
                <a:cs typeface="Times New Roman"/>
              </a:rPr>
              <a:t> </a:t>
            </a:r>
            <a:r>
              <a:rPr dirty="0" sz="1000" spc="-64">
                <a:solidFill>
                  <a:srgbClr val="221e1f"/>
                </a:solidFill>
                <a:latin typeface="UDHRCB+TBUDGoStd-SuperLight"/>
                <a:cs typeface="UDHRCB+TBUDGoStd-SuperLight"/>
              </a:rPr>
              <a:t>）が表示され、点滅します。</a:t>
            </a:r>
          </a:p>
          <a:p>
            <a:pPr marL="82295" marR="0">
              <a:lnSpc>
                <a:spcPts val="1400"/>
              </a:lnSpc>
              <a:spcBef>
                <a:spcPts val="0"/>
              </a:spcBef>
              <a:spcAft>
                <a:spcPts val="0"/>
              </a:spcAft>
            </a:pPr>
            <a:r>
              <a:rPr dirty="0" sz="1000" spc="-55">
                <a:solidFill>
                  <a:srgbClr val="221e1f"/>
                </a:solidFill>
                <a:latin typeface="UDHRCB+TBUDGoStd-SuperLight"/>
                <a:cs typeface="UDHRCB+TBUDGoStd-SuperLight"/>
              </a:rPr>
              <a:t>この場合は、新しい電池に交換してください。</a:t>
            </a:r>
            <a:r>
              <a:rPr dirty="0" sz="1000" spc="-150">
                <a:solidFill>
                  <a:srgbClr val="221e1f"/>
                </a:solidFill>
                <a:latin typeface="Times New Roman"/>
                <a:cs typeface="Times New Roman"/>
              </a:rPr>
              <a:t> </a:t>
            </a:r>
            <a:r>
              <a:rPr dirty="0" sz="1000" spc="-34">
                <a:solidFill>
                  <a:srgbClr val="221e1f"/>
                </a:solidFill>
                <a:latin typeface="UDHRCB+TBUDGoStd-SuperLight"/>
                <a:cs typeface="UDHRCB+TBUDGoStd-SuperLight"/>
              </a:rPr>
              <a:t>電池を交換しないまま使用を続け</a:t>
            </a:r>
          </a:p>
          <a:p>
            <a:pPr marL="84835" marR="0">
              <a:lnSpc>
                <a:spcPts val="1400"/>
              </a:lnSpc>
              <a:spcBef>
                <a:spcPts val="0"/>
              </a:spcBef>
              <a:spcAft>
                <a:spcPts val="0"/>
              </a:spcAft>
            </a:pPr>
            <a:r>
              <a:rPr dirty="0" sz="1000" spc="-104">
                <a:solidFill>
                  <a:srgbClr val="221e1f"/>
                </a:solidFill>
                <a:latin typeface="UDHRCB+TBUDGoStd-SuperLight"/>
                <a:cs typeface="UDHRCB+TBUDGoStd-SuperLight"/>
              </a:rPr>
              <a:t>ると、突</a:t>
            </a:r>
            <a:r>
              <a:rPr dirty="0" sz="1000" spc="-250">
                <a:solidFill>
                  <a:srgbClr val="221e1f"/>
                </a:solidFill>
                <a:latin typeface="Times New Roman"/>
                <a:cs typeface="Times New Roman"/>
              </a:rPr>
              <a:t> </a:t>
            </a:r>
            <a:r>
              <a:rPr dirty="0" sz="1000">
                <a:solidFill>
                  <a:srgbClr val="221e1f"/>
                </a:solidFill>
                <a:latin typeface="UDHRCB+TBUDGoStd-SuperLight"/>
                <a:cs typeface="UDHRCB+TBUDGoStd-SuperLight"/>
              </a:rPr>
              <a:t>然</a:t>
            </a:r>
            <a:r>
              <a:rPr dirty="0" sz="1000" spc="-250">
                <a:solidFill>
                  <a:srgbClr val="221e1f"/>
                </a:solidFill>
                <a:latin typeface="Times New Roman"/>
                <a:cs typeface="Times New Roman"/>
              </a:rPr>
              <a:t> </a:t>
            </a:r>
            <a:r>
              <a:rPr dirty="0" sz="1000" spc="-97">
                <a:solidFill>
                  <a:srgbClr val="221e1f"/>
                </a:solidFill>
                <a:latin typeface="UDHRCB+TBUDGoStd-SuperLight"/>
                <a:cs typeface="UDHRCB+TBUDGoStd-SuperLight"/>
              </a:rPr>
              <a:t>止まったり、動</a:t>
            </a:r>
            <a:r>
              <a:rPr dirty="0" sz="1000" spc="-250">
                <a:solidFill>
                  <a:srgbClr val="221e1f"/>
                </a:solidFill>
                <a:latin typeface="Times New Roman"/>
                <a:cs typeface="Times New Roman"/>
              </a:rPr>
              <a:t> </a:t>
            </a:r>
            <a:r>
              <a:rPr dirty="0" sz="1000">
                <a:solidFill>
                  <a:srgbClr val="221e1f"/>
                </a:solidFill>
                <a:latin typeface="UDHRCB+TBUDGoStd-SuperLight"/>
                <a:cs typeface="UDHRCB+TBUDGoStd-SuperLight"/>
              </a:rPr>
              <a:t>作が</a:t>
            </a:r>
            <a:r>
              <a:rPr dirty="0" sz="1000" spc="-250">
                <a:solidFill>
                  <a:srgbClr val="221e1f"/>
                </a:solidFill>
                <a:latin typeface="Times New Roman"/>
                <a:cs typeface="Times New Roman"/>
              </a:rPr>
              <a:t> </a:t>
            </a:r>
            <a:r>
              <a:rPr dirty="0" sz="1000">
                <a:solidFill>
                  <a:srgbClr val="221e1f"/>
                </a:solidFill>
                <a:latin typeface="UDHRCB+TBUDGoStd-SuperLight"/>
                <a:cs typeface="UDHRCB+TBUDGoStd-SuperLight"/>
              </a:rPr>
              <a:t>不</a:t>
            </a:r>
            <a:r>
              <a:rPr dirty="0" sz="1000" spc="-250">
                <a:solidFill>
                  <a:srgbClr val="221e1f"/>
                </a:solidFill>
                <a:latin typeface="Times New Roman"/>
                <a:cs typeface="Times New Roman"/>
              </a:rPr>
              <a:t> </a:t>
            </a:r>
            <a:r>
              <a:rPr dirty="0" sz="1000">
                <a:solidFill>
                  <a:srgbClr val="221e1f"/>
                </a:solidFill>
                <a:latin typeface="UDHRCB+TBUDGoStd-SuperLight"/>
                <a:cs typeface="UDHRCB+TBUDGoStd-SuperLight"/>
              </a:rPr>
              <a:t>安</a:t>
            </a:r>
            <a:r>
              <a:rPr dirty="0" sz="1000" spc="-250">
                <a:solidFill>
                  <a:srgbClr val="221e1f"/>
                </a:solidFill>
                <a:latin typeface="Times New Roman"/>
                <a:cs typeface="Times New Roman"/>
              </a:rPr>
              <a:t> </a:t>
            </a:r>
            <a:r>
              <a:rPr dirty="0" sz="1000" spc="-69">
                <a:solidFill>
                  <a:srgbClr val="221e1f"/>
                </a:solidFill>
                <a:latin typeface="UDHRCB+TBUDGoStd-SuperLight"/>
                <a:cs typeface="UDHRCB+TBUDGoStd-SuperLight"/>
              </a:rPr>
              <a:t>定になったりすることがあります。</a:t>
            </a:r>
          </a:p>
          <a:p>
            <a:pPr marL="0" marR="0">
              <a:lnSpc>
                <a:spcPts val="1400"/>
              </a:lnSpc>
              <a:spcBef>
                <a:spcPts val="0"/>
              </a:spcBef>
              <a:spcAft>
                <a:spcPts val="0"/>
              </a:spcAft>
            </a:pPr>
            <a:r>
              <a:rPr dirty="0" sz="1000" spc="-27">
                <a:solidFill>
                  <a:srgbClr val="221e1f"/>
                </a:solidFill>
                <a:latin typeface="UDHRCB+TBUDGoStd-SuperLight"/>
                <a:cs typeface="UDHRCB+TBUDGoStd-SuperLight"/>
              </a:rPr>
              <a:t>•.本品に単</a:t>
            </a:r>
            <a:r>
              <a:rPr dirty="0" sz="1000" spc="-136">
                <a:solidFill>
                  <a:srgbClr val="221e1f"/>
                </a:solidFill>
                <a:latin typeface="Times New Roman"/>
                <a:cs typeface="Times New Roman"/>
              </a:rPr>
              <a:t> </a:t>
            </a:r>
            <a:r>
              <a:rPr dirty="0" sz="1000">
                <a:solidFill>
                  <a:srgbClr val="221e1f"/>
                </a:solidFill>
                <a:latin typeface="UDHRCB+TBUDGoStd-SuperLight"/>
                <a:cs typeface="UDHRCB+TBUDGoStd-SuperLight"/>
              </a:rPr>
              <a:t>3</a:t>
            </a:r>
            <a:r>
              <a:rPr dirty="0" sz="1000" spc="-138">
                <a:solidFill>
                  <a:srgbClr val="221e1f"/>
                </a:solidFill>
                <a:latin typeface="Times New Roman"/>
                <a:cs typeface="Times New Roman"/>
              </a:rPr>
              <a:t> </a:t>
            </a:r>
            <a:r>
              <a:rPr dirty="0" sz="1000" spc="-63">
                <a:solidFill>
                  <a:srgbClr val="221e1f"/>
                </a:solidFill>
                <a:latin typeface="UDHRCB+TBUDGoStd-SuperLight"/>
                <a:cs typeface="UDHRCB+TBUDGoStd-SuperLight"/>
              </a:rPr>
              <a:t>形充電池（ニッケル水素充電池など）を使用する場合は、以下の症状が</a:t>
            </a:r>
          </a:p>
          <a:p>
            <a:pPr marL="90804" marR="0">
              <a:lnSpc>
                <a:spcPts val="1400"/>
              </a:lnSpc>
              <a:spcBef>
                <a:spcPts val="0"/>
              </a:spcBef>
              <a:spcAft>
                <a:spcPts val="0"/>
              </a:spcAft>
            </a:pPr>
            <a:r>
              <a:rPr dirty="0" sz="1000">
                <a:solidFill>
                  <a:srgbClr val="221e1f"/>
                </a:solidFill>
                <a:latin typeface="UDHRCB+TBUDGoStd-SuperLight"/>
                <a:cs typeface="UDHRCB+TBUDGoStd-SuperLight"/>
              </a:rPr>
              <a:t>発</a:t>
            </a:r>
            <a:r>
              <a:rPr dirty="0" sz="1000" spc="-258">
                <a:solidFill>
                  <a:srgbClr val="221e1f"/>
                </a:solidFill>
                <a:latin typeface="Times New Roman"/>
                <a:cs typeface="Times New Roman"/>
              </a:rPr>
              <a:t> </a:t>
            </a:r>
            <a:r>
              <a:rPr dirty="0" sz="1000" spc="-89">
                <a:solidFill>
                  <a:srgbClr val="221e1f"/>
                </a:solidFill>
                <a:latin typeface="UDHRCB+TBUDGoStd-SuperLight"/>
                <a:cs typeface="UDHRCB+TBUDGoStd-SuperLight"/>
              </a:rPr>
              <a:t>生することがあります。これらは電</a:t>
            </a:r>
            <a:r>
              <a:rPr dirty="0" sz="1000" spc="-255">
                <a:solidFill>
                  <a:srgbClr val="221e1f"/>
                </a:solidFill>
                <a:latin typeface="Times New Roman"/>
                <a:cs typeface="Times New Roman"/>
              </a:rPr>
              <a:t> </a:t>
            </a:r>
            <a:r>
              <a:rPr dirty="0" sz="1000" spc="-14">
                <a:solidFill>
                  <a:srgbClr val="221e1f"/>
                </a:solidFill>
                <a:latin typeface="UDHRCB+TBUDGoStd-SuperLight"/>
                <a:cs typeface="UDHRCB+TBUDGoStd-SuperLight"/>
              </a:rPr>
              <a:t>池の特</a:t>
            </a:r>
            <a:r>
              <a:rPr dirty="0" sz="1000" spc="-256">
                <a:solidFill>
                  <a:srgbClr val="221e1f"/>
                </a:solidFill>
                <a:latin typeface="Times New Roman"/>
                <a:cs typeface="Times New Roman"/>
              </a:rPr>
              <a:t> </a:t>
            </a:r>
            <a:r>
              <a:rPr dirty="0" sz="1000" spc="-63">
                <a:solidFill>
                  <a:srgbClr val="221e1f"/>
                </a:solidFill>
                <a:latin typeface="UDHRCB+TBUDGoStd-SuperLight"/>
                <a:cs typeface="UDHRCB+TBUDGoStd-SuperLight"/>
              </a:rPr>
              <a:t>性によるもので</a:t>
            </a:r>
            <a:r>
              <a:rPr dirty="0" sz="1000" spc="-263">
                <a:solidFill>
                  <a:srgbClr val="221e1f"/>
                </a:solidFill>
                <a:latin typeface="Times New Roman"/>
                <a:cs typeface="Times New Roman"/>
              </a:rPr>
              <a:t> </a:t>
            </a:r>
            <a:r>
              <a:rPr dirty="0" sz="1000" spc="-186">
                <a:solidFill>
                  <a:srgbClr val="221e1f"/>
                </a:solidFill>
                <a:latin typeface="UDHRCB+TBUDGoStd-SuperLight"/>
                <a:cs typeface="UDHRCB+TBUDGoStd-SuperLight"/>
              </a:rPr>
              <a:t>、故</a:t>
            </a:r>
            <a:r>
              <a:rPr dirty="0" sz="1000" spc="-259">
                <a:solidFill>
                  <a:srgbClr val="221e1f"/>
                </a:solidFill>
                <a:latin typeface="Times New Roman"/>
                <a:cs typeface="Times New Roman"/>
              </a:rPr>
              <a:t> </a:t>
            </a:r>
            <a:r>
              <a:rPr dirty="0" sz="1000" spc="-69">
                <a:solidFill>
                  <a:srgbClr val="221e1f"/>
                </a:solidFill>
                <a:latin typeface="UDHRCB+TBUDGoStd-SuperLight"/>
                <a:cs typeface="UDHRCB+TBUDGoStd-SuperLight"/>
              </a:rPr>
              <a:t>障ではありません。</a:t>
            </a:r>
          </a:p>
          <a:p>
            <a:pPr marL="91185" marR="0">
              <a:lnSpc>
                <a:spcPts val="1400"/>
              </a:lnSpc>
              <a:spcBef>
                <a:spcPts val="0"/>
              </a:spcBef>
              <a:spcAft>
                <a:spcPts val="0"/>
              </a:spcAft>
            </a:pPr>
            <a:r>
              <a:rPr dirty="0" sz="1000">
                <a:solidFill>
                  <a:srgbClr val="221e1f"/>
                </a:solidFill>
                <a:latin typeface="UDHRCB+TBUDGoStd-SuperLight"/>
                <a:cs typeface="UDHRCB+TBUDGoStd-SuperLight"/>
              </a:rPr>
              <a:t>-</a:t>
            </a:r>
            <a:r>
              <a:rPr dirty="0" sz="1000" spc="-250">
                <a:solidFill>
                  <a:srgbClr val="221e1f"/>
                </a:solidFill>
                <a:latin typeface="Times New Roman"/>
                <a:cs typeface="Times New Roman"/>
              </a:rPr>
              <a:t> </a:t>
            </a:r>
            <a:r>
              <a:rPr dirty="0" sz="1000" spc="-141">
                <a:solidFill>
                  <a:srgbClr val="221e1f"/>
                </a:solidFill>
                <a:latin typeface="UDHRCB+TBUDGoStd-SuperLight"/>
                <a:cs typeface="UDHRCB+TBUDGoStd-SuperLight"/>
              </a:rPr>
              <a:t>.バッテリーアイコン（</a:t>
            </a:r>
            <a:r>
              <a:rPr dirty="0" sz="1000" spc="1307">
                <a:solidFill>
                  <a:srgbClr val="221e1f"/>
                </a:solidFill>
                <a:latin typeface="Times New Roman"/>
                <a:cs typeface="Times New Roman"/>
              </a:rPr>
              <a:t> </a:t>
            </a:r>
            <a:r>
              <a:rPr dirty="0" sz="1000" spc="-40">
                <a:solidFill>
                  <a:srgbClr val="221e1f"/>
                </a:solidFill>
                <a:latin typeface="UDHRCB+TBUDGoStd-SuperLight"/>
                <a:cs typeface="UDHRCB+TBUDGoStd-SuperLight"/>
              </a:rPr>
              <a:t>）による電池残量が正確に表示されない（表示後すぐに</a:t>
            </a:r>
          </a:p>
          <a:p>
            <a:pPr marL="181178" marR="0">
              <a:lnSpc>
                <a:spcPts val="1400"/>
              </a:lnSpc>
              <a:spcBef>
                <a:spcPts val="0"/>
              </a:spcBef>
              <a:spcAft>
                <a:spcPts val="0"/>
              </a:spcAft>
            </a:pPr>
            <a:r>
              <a:rPr dirty="0" sz="1000" spc="-43">
                <a:solidFill>
                  <a:srgbClr val="221e1f"/>
                </a:solidFill>
                <a:latin typeface="UDHRCB+TBUDGoStd-SuperLight"/>
                <a:cs typeface="UDHRCB+TBUDGoStd-SuperLight"/>
              </a:rPr>
              <a:t>電池が切れる、使用中に電池切れで突然停止する）。</a:t>
            </a:r>
          </a:p>
        </p:txBody>
      </p:sp>
      <p:sp>
        <p:nvSpPr>
          <p:cNvPr id="15" name="object 15"/>
          <p:cNvSpPr txBox="1"/>
          <p:nvPr/>
        </p:nvSpPr>
        <p:spPr>
          <a:xfrm>
            <a:off x="720815" y="4548333"/>
            <a:ext cx="632333" cy="184912"/>
          </a:xfrm>
          <a:prstGeom prst="rect">
            <a:avLst/>
          </a:prstGeom>
        </p:spPr>
        <p:txBody>
          <a:bodyPr wrap="square" lIns="0" tIns="0" rIns="0" bIns="0" rtlCol="0" vert="horz">
            <a:spAutoFit/>
          </a:bodyPr>
          <a:lstStyle/>
          <a:p>
            <a:pPr marL="0" marR="0">
              <a:lnSpc>
                <a:spcPts val="1156"/>
              </a:lnSpc>
              <a:spcBef>
                <a:spcPts val="0"/>
              </a:spcBef>
              <a:spcAft>
                <a:spcPts val="0"/>
              </a:spcAft>
            </a:pPr>
            <a:r>
              <a:rPr dirty="0" sz="1000" spc="100" u="sng">
                <a:solidFill>
                  <a:srgbClr val="221e1f"/>
                </a:solidFill>
                <a:latin typeface="LFKQLH+HelveticaLTStd-Roman"/>
                <a:cs typeface="LFKQLH+HelveticaLTStd-Roman"/>
              </a:rPr>
              <a:t>2.4FH1</a:t>
            </a:r>
          </a:p>
        </p:txBody>
      </p:sp>
      <p:sp>
        <p:nvSpPr>
          <p:cNvPr id="16" name="object 16"/>
          <p:cNvSpPr txBox="1"/>
          <p:nvPr/>
        </p:nvSpPr>
        <p:spPr>
          <a:xfrm>
            <a:off x="5637603" y="4705333"/>
            <a:ext cx="4950460" cy="2202356"/>
          </a:xfrm>
          <a:prstGeom prst="rect">
            <a:avLst/>
          </a:prstGeom>
        </p:spPr>
        <p:txBody>
          <a:bodyPr wrap="square" lIns="0" tIns="0" rIns="0" bIns="0" rtlCol="0" vert="horz">
            <a:spAutoFit/>
          </a:bodyPr>
          <a:lstStyle/>
          <a:p>
            <a:pPr marL="90007" marR="0">
              <a:lnSpc>
                <a:spcPts val="1591"/>
              </a:lnSpc>
              <a:spcBef>
                <a:spcPts val="0"/>
              </a:spcBef>
              <a:spcAft>
                <a:spcPts val="0"/>
              </a:spcAft>
            </a:pPr>
            <a:r>
              <a:rPr dirty="0" sz="1000" spc="-31">
                <a:solidFill>
                  <a:srgbClr val="221e1f"/>
                </a:solidFill>
                <a:latin typeface="UDHRCB+TBUDGoStd-SuperLight"/>
                <a:cs typeface="UDHRCB+TBUDGoStd-SuperLight"/>
              </a:rPr>
              <a:t>-.満充電時の使用可能回数が一定しないことがある。</a:t>
            </a:r>
          </a:p>
          <a:p>
            <a:pPr marL="0" marR="0">
              <a:lnSpc>
                <a:spcPts val="2406"/>
              </a:lnSpc>
              <a:spcBef>
                <a:spcPts val="219"/>
              </a:spcBef>
              <a:spcAft>
                <a:spcPts val="0"/>
              </a:spcAft>
            </a:pPr>
            <a:r>
              <a:rPr dirty="0" sz="1500">
                <a:solidFill>
                  <a:srgbClr val="221e1f"/>
                </a:solidFill>
                <a:latin typeface="CWBFQR+TBUDGoStd-Regular"/>
                <a:cs typeface="CWBFQR+TBUDGoStd-Regular"/>
              </a:rPr>
              <a:t>リモコン用電池の寿命について</a:t>
            </a:r>
          </a:p>
          <a:p>
            <a:pPr marL="0" marR="0">
              <a:lnSpc>
                <a:spcPts val="1591"/>
              </a:lnSpc>
              <a:spcBef>
                <a:spcPts val="6"/>
              </a:spcBef>
              <a:spcAft>
                <a:spcPts val="0"/>
              </a:spcAft>
            </a:pPr>
            <a:r>
              <a:rPr dirty="0" sz="1000" spc="-72">
                <a:solidFill>
                  <a:srgbClr val="221e1f"/>
                </a:solidFill>
                <a:latin typeface="UDHRCB+TBUDGoStd-SuperLight"/>
                <a:cs typeface="UDHRCB+TBUDGoStd-SuperLight"/>
              </a:rPr>
              <a:t>•.新品のコイン形リチウム電池（CR1632）を使用した場合は、約</a:t>
            </a:r>
            <a:r>
              <a:rPr dirty="0" sz="1000" spc="-135">
                <a:solidFill>
                  <a:srgbClr val="221e1f"/>
                </a:solidFill>
                <a:latin typeface="Times New Roman"/>
                <a:cs typeface="Times New Roman"/>
              </a:rPr>
              <a:t> </a:t>
            </a:r>
            <a:r>
              <a:rPr dirty="0" sz="1000">
                <a:solidFill>
                  <a:srgbClr val="221e1f"/>
                </a:solidFill>
                <a:latin typeface="UDHRCB+TBUDGoStd-SuperLight"/>
                <a:cs typeface="UDHRCB+TBUDGoStd-SuperLight"/>
              </a:rPr>
              <a:t>12</a:t>
            </a:r>
            <a:r>
              <a:rPr dirty="0" sz="1000" spc="-175">
                <a:solidFill>
                  <a:srgbClr val="221e1f"/>
                </a:solidFill>
                <a:latin typeface="Times New Roman"/>
                <a:cs typeface="Times New Roman"/>
              </a:rPr>
              <a:t> </a:t>
            </a:r>
            <a:r>
              <a:rPr dirty="0" sz="1000" spc="-20">
                <a:solidFill>
                  <a:srgbClr val="221e1f"/>
                </a:solidFill>
                <a:latin typeface="UDHRCB+TBUDGoStd-SuperLight"/>
                <a:cs typeface="UDHRCB+TBUDGoStd-SuperLight"/>
              </a:rPr>
              <a:t>ケ月使用でき</a:t>
            </a:r>
          </a:p>
          <a:p>
            <a:pPr marL="84963" marR="0">
              <a:lnSpc>
                <a:spcPts val="1400"/>
              </a:lnSpc>
              <a:spcBef>
                <a:spcPts val="0"/>
              </a:spcBef>
              <a:spcAft>
                <a:spcPts val="0"/>
              </a:spcAft>
            </a:pPr>
            <a:r>
              <a:rPr dirty="0" sz="1000" spc="-86">
                <a:solidFill>
                  <a:srgbClr val="221e1f"/>
                </a:solidFill>
                <a:latin typeface="UDHRCB+TBUDGoStd-SuperLight"/>
                <a:cs typeface="UDHRCB+TBUDGoStd-SuperLight"/>
              </a:rPr>
              <a:t>ます（室温</a:t>
            </a:r>
            <a:r>
              <a:rPr dirty="0" sz="1000" spc="-125">
                <a:solidFill>
                  <a:srgbClr val="221e1f"/>
                </a:solidFill>
                <a:latin typeface="Times New Roman"/>
                <a:cs typeface="Times New Roman"/>
              </a:rPr>
              <a:t> </a:t>
            </a:r>
            <a:r>
              <a:rPr dirty="0" sz="1000" spc="-54">
                <a:solidFill>
                  <a:srgbClr val="221e1f"/>
                </a:solidFill>
                <a:latin typeface="UDHRCB+TBUDGoStd-SuperLight"/>
                <a:cs typeface="UDHRCB+TBUDGoStd-SuperLight"/>
              </a:rPr>
              <a:t>23℃、当社試験条件による）。</a:t>
            </a:r>
          </a:p>
          <a:p>
            <a:pPr marL="90043" marR="0">
              <a:lnSpc>
                <a:spcPts val="1400"/>
              </a:lnSpc>
              <a:spcBef>
                <a:spcPts val="0"/>
              </a:spcBef>
              <a:spcAft>
                <a:spcPts val="0"/>
              </a:spcAft>
            </a:pPr>
            <a:r>
              <a:rPr dirty="0" sz="1000" spc="-43">
                <a:solidFill>
                  <a:srgbClr val="221e1f"/>
                </a:solidFill>
                <a:latin typeface="UDHRCB+TBUDGoStd-SuperLight"/>
                <a:cs typeface="UDHRCB+TBUDGoStd-SuperLight"/>
              </a:rPr>
              <a:t>-.低温の環境では、使用可能期間が短くなります。</a:t>
            </a:r>
          </a:p>
          <a:p>
            <a:pPr marL="90043" marR="0">
              <a:lnSpc>
                <a:spcPts val="1400"/>
              </a:lnSpc>
              <a:spcBef>
                <a:spcPts val="0"/>
              </a:spcBef>
              <a:spcAft>
                <a:spcPts val="0"/>
              </a:spcAft>
            </a:pPr>
            <a:r>
              <a:rPr dirty="0" sz="1000" spc="-46">
                <a:solidFill>
                  <a:srgbClr val="221e1f"/>
                </a:solidFill>
                <a:latin typeface="UDHRCB+TBUDGoStd-SuperLight"/>
                <a:cs typeface="UDHRCB+TBUDGoStd-SuperLight"/>
              </a:rPr>
              <a:t>-.使用頻度によって、使用可能回数は異なります。</a:t>
            </a:r>
          </a:p>
          <a:p>
            <a:pPr marL="127" marR="0">
              <a:lnSpc>
                <a:spcPts val="1400"/>
              </a:lnSpc>
              <a:spcBef>
                <a:spcPts val="0"/>
              </a:spcBef>
              <a:spcAft>
                <a:spcPts val="0"/>
              </a:spcAft>
            </a:pPr>
            <a:r>
              <a:rPr dirty="0" sz="1000" spc="-41">
                <a:solidFill>
                  <a:srgbClr val="221e1f"/>
                </a:solidFill>
                <a:latin typeface="UDHRCB+TBUDGoStd-SuperLight"/>
                <a:cs typeface="UDHRCB+TBUDGoStd-SuperLight"/>
              </a:rPr>
              <a:t>•.お買い上げ時の付属コイン電池はお試し用のため、通常より消耗が早い場合があ</a:t>
            </a:r>
          </a:p>
          <a:p>
            <a:pPr marL="81280" marR="0">
              <a:lnSpc>
                <a:spcPts val="1400"/>
              </a:lnSpc>
              <a:spcBef>
                <a:spcPts val="0"/>
              </a:spcBef>
              <a:spcAft>
                <a:spcPts val="0"/>
              </a:spcAft>
            </a:pPr>
            <a:r>
              <a:rPr dirty="0" sz="1000" spc="-73">
                <a:solidFill>
                  <a:srgbClr val="221e1f"/>
                </a:solidFill>
                <a:latin typeface="UDHRCB+TBUDGoStd-SuperLight"/>
                <a:cs typeface="UDHRCB+TBUDGoStd-SuperLight"/>
              </a:rPr>
              <a:t>ります。</a:t>
            </a:r>
          </a:p>
          <a:p>
            <a:pPr marL="127" marR="0">
              <a:lnSpc>
                <a:spcPts val="1400"/>
              </a:lnSpc>
              <a:spcBef>
                <a:spcPts val="0"/>
              </a:spcBef>
              <a:spcAft>
                <a:spcPts val="0"/>
              </a:spcAft>
            </a:pPr>
            <a:r>
              <a:rPr dirty="0" sz="1000" spc="-73">
                <a:solidFill>
                  <a:srgbClr val="221e1f"/>
                </a:solidFill>
                <a:latin typeface="UDHRCB+TBUDGoStd-SuperLight"/>
                <a:cs typeface="UDHRCB+TBUDGoStd-SuperLight"/>
              </a:rPr>
              <a:t>•.電池の残量が減ると、リモコンのボタンを押しても操作ができなくなります。</a:t>
            </a:r>
            <a:r>
              <a:rPr dirty="0" sz="1000" spc="-160">
                <a:solidFill>
                  <a:srgbClr val="221e1f"/>
                </a:solidFill>
                <a:latin typeface="Times New Roman"/>
                <a:cs typeface="Times New Roman"/>
              </a:rPr>
              <a:t> </a:t>
            </a:r>
            <a:r>
              <a:rPr dirty="0" sz="1000">
                <a:solidFill>
                  <a:srgbClr val="221e1f"/>
                </a:solidFill>
                <a:latin typeface="UDHRCB+TBUDGoStd-SuperLight"/>
                <a:cs typeface="UDHRCB+TBUDGoStd-SuperLight"/>
              </a:rPr>
              <a:t>本体</a:t>
            </a:r>
          </a:p>
          <a:p>
            <a:pPr marL="88900" marR="0">
              <a:lnSpc>
                <a:spcPts val="1399"/>
              </a:lnSpc>
              <a:spcBef>
                <a:spcPts val="0"/>
              </a:spcBef>
              <a:spcAft>
                <a:spcPts val="0"/>
              </a:spcAft>
            </a:pPr>
            <a:r>
              <a:rPr dirty="0" sz="1000" spc="-56">
                <a:solidFill>
                  <a:srgbClr val="221e1f"/>
                </a:solidFill>
                <a:latin typeface="UDHRCB+TBUDGoStd-SuperLight"/>
                <a:cs typeface="UDHRCB+TBUDGoStd-SuperLight"/>
              </a:rPr>
              <a:t>のボタンで操作が可能な状態で、リモコンで操作ができない場合は新しい電池に</a:t>
            </a:r>
          </a:p>
          <a:p>
            <a:pPr marL="90170" marR="0">
              <a:lnSpc>
                <a:spcPts val="1400"/>
              </a:lnSpc>
              <a:spcBef>
                <a:spcPts val="0"/>
              </a:spcBef>
              <a:spcAft>
                <a:spcPts val="0"/>
              </a:spcAft>
            </a:pPr>
            <a:r>
              <a:rPr dirty="0" sz="1000" spc="-71">
                <a:solidFill>
                  <a:srgbClr val="221e1f"/>
                </a:solidFill>
                <a:latin typeface="UDHRCB+TBUDGoStd-SuperLight"/>
                <a:cs typeface="UDHRCB+TBUDGoStd-SuperLight"/>
              </a:rPr>
              <a:t>交換してください。</a:t>
            </a:r>
          </a:p>
        </p:txBody>
      </p:sp>
      <p:sp>
        <p:nvSpPr>
          <p:cNvPr id="17" name="object 17"/>
          <p:cNvSpPr txBox="1"/>
          <p:nvPr/>
        </p:nvSpPr>
        <p:spPr>
          <a:xfrm>
            <a:off x="543603" y="4836533"/>
            <a:ext cx="4950460" cy="2018156"/>
          </a:xfrm>
          <a:prstGeom prst="rect">
            <a:avLst/>
          </a:prstGeom>
        </p:spPr>
        <p:txBody>
          <a:bodyPr wrap="square" lIns="0" tIns="0" rIns="0" bIns="0" rtlCol="0" vert="horz">
            <a:spAutoFit/>
          </a:bodyPr>
          <a:lstStyle/>
          <a:p>
            <a:pPr marL="0" marR="0">
              <a:lnSpc>
                <a:spcPts val="1591"/>
              </a:lnSpc>
              <a:spcBef>
                <a:spcPts val="0"/>
              </a:spcBef>
              <a:spcAft>
                <a:spcPts val="0"/>
              </a:spcAft>
            </a:pPr>
            <a:r>
              <a:rPr dirty="0" sz="1000">
                <a:solidFill>
                  <a:srgbClr val="221e1f"/>
                </a:solidFill>
                <a:latin typeface="UDHRCB+TBUDGoStd-SuperLight"/>
                <a:cs typeface="UDHRCB+TBUDGoStd-SuperLight"/>
              </a:rPr>
              <a:t>•</a:t>
            </a:r>
            <a:r>
              <a:rPr dirty="0" sz="1000" spc="-250">
                <a:solidFill>
                  <a:srgbClr val="221e1f"/>
                </a:solidFill>
                <a:latin typeface="Times New Roman"/>
                <a:cs typeface="Times New Roman"/>
              </a:rPr>
              <a:t> </a:t>
            </a:r>
            <a:r>
              <a:rPr dirty="0" sz="1000" spc="-35">
                <a:solidFill>
                  <a:srgbClr val="221e1f"/>
                </a:solidFill>
                <a:latin typeface="UDHRCB+TBUDGoStd-SuperLight"/>
                <a:cs typeface="UDHRCB+TBUDGoStd-SuperLight"/>
              </a:rPr>
              <a:t>.無</a:t>
            </a:r>
            <a:r>
              <a:rPr dirty="0" sz="1000" spc="-250">
                <a:solidFill>
                  <a:srgbClr val="221e1f"/>
                </a:solidFill>
                <a:latin typeface="Times New Roman"/>
                <a:cs typeface="Times New Roman"/>
              </a:rPr>
              <a:t> </a:t>
            </a:r>
            <a:r>
              <a:rPr dirty="0" sz="1000">
                <a:solidFill>
                  <a:srgbClr val="221e1f"/>
                </a:solidFill>
                <a:latin typeface="UDHRCB+TBUDGoStd-SuperLight"/>
                <a:cs typeface="UDHRCB+TBUDGoStd-SuperLight"/>
              </a:rPr>
              <a:t>線</a:t>
            </a:r>
            <a:r>
              <a:rPr dirty="0" sz="1000" spc="-250">
                <a:solidFill>
                  <a:srgbClr val="221e1f"/>
                </a:solidFill>
                <a:latin typeface="Times New Roman"/>
                <a:cs typeface="Times New Roman"/>
              </a:rPr>
              <a:t> </a:t>
            </a:r>
            <a:r>
              <a:rPr dirty="0" sz="1000">
                <a:solidFill>
                  <a:srgbClr val="221e1f"/>
                </a:solidFill>
                <a:latin typeface="UDHRCB+TBUDGoStd-SuperLight"/>
                <a:cs typeface="UDHRCB+TBUDGoStd-SuperLight"/>
              </a:rPr>
              <a:t>通</a:t>
            </a:r>
            <a:r>
              <a:rPr dirty="0" sz="1000" spc="-250">
                <a:solidFill>
                  <a:srgbClr val="221e1f"/>
                </a:solidFill>
                <a:latin typeface="Times New Roman"/>
                <a:cs typeface="Times New Roman"/>
              </a:rPr>
              <a:t> </a:t>
            </a:r>
            <a:r>
              <a:rPr dirty="0" sz="1000">
                <a:solidFill>
                  <a:srgbClr val="221e1f"/>
                </a:solidFill>
                <a:latin typeface="UDHRCB+TBUDGoStd-SuperLight"/>
                <a:cs typeface="UDHRCB+TBUDGoStd-SuperLight"/>
              </a:rPr>
              <a:t>信</a:t>
            </a:r>
            <a:r>
              <a:rPr dirty="0" sz="1000" spc="-250">
                <a:solidFill>
                  <a:srgbClr val="221e1f"/>
                </a:solidFill>
                <a:latin typeface="Times New Roman"/>
                <a:cs typeface="Times New Roman"/>
              </a:rPr>
              <a:t> </a:t>
            </a:r>
            <a:r>
              <a:rPr dirty="0" sz="1000" spc="-110">
                <a:solidFill>
                  <a:srgbClr val="221e1f"/>
                </a:solidFill>
                <a:latin typeface="UDHRCB+TBUDGoStd-SuperLight"/>
                <a:cs typeface="UDHRCB+TBUDGoStd-SuperLight"/>
              </a:rPr>
              <a:t>時のセキュリティとして、弊</a:t>
            </a:r>
            <a:r>
              <a:rPr dirty="0" sz="1000" spc="-250">
                <a:solidFill>
                  <a:srgbClr val="221e1f"/>
                </a:solidFill>
                <a:latin typeface="Times New Roman"/>
                <a:cs typeface="Times New Roman"/>
              </a:rPr>
              <a:t> </a:t>
            </a:r>
            <a:r>
              <a:rPr dirty="0" sz="1000">
                <a:solidFill>
                  <a:srgbClr val="221e1f"/>
                </a:solidFill>
                <a:latin typeface="UDHRCB+TBUDGoStd-SuperLight"/>
                <a:cs typeface="UDHRCB+TBUDGoStd-SuperLight"/>
              </a:rPr>
              <a:t>社</a:t>
            </a:r>
            <a:r>
              <a:rPr dirty="0" sz="1000" spc="-250">
                <a:solidFill>
                  <a:srgbClr val="221e1f"/>
                </a:solidFill>
                <a:latin typeface="Times New Roman"/>
                <a:cs typeface="Times New Roman"/>
              </a:rPr>
              <a:t> </a:t>
            </a:r>
            <a:r>
              <a:rPr dirty="0" sz="1000">
                <a:solidFill>
                  <a:srgbClr val="221e1f"/>
                </a:solidFill>
                <a:latin typeface="UDHRCB+TBUDGoStd-SuperLight"/>
                <a:cs typeface="UDHRCB+TBUDGoStd-SuperLight"/>
              </a:rPr>
              <a:t>独</a:t>
            </a:r>
            <a:r>
              <a:rPr dirty="0" sz="1000" spc="-250">
                <a:solidFill>
                  <a:srgbClr val="221e1f"/>
                </a:solidFill>
                <a:latin typeface="Times New Roman"/>
                <a:cs typeface="Times New Roman"/>
              </a:rPr>
              <a:t> </a:t>
            </a:r>
            <a:r>
              <a:rPr dirty="0" sz="1000">
                <a:solidFill>
                  <a:srgbClr val="221e1f"/>
                </a:solidFill>
                <a:latin typeface="UDHRCB+TBUDGoStd-SuperLight"/>
                <a:cs typeface="UDHRCB+TBUDGoStd-SuperLight"/>
              </a:rPr>
              <a:t>自</a:t>
            </a:r>
            <a:r>
              <a:rPr dirty="0" sz="1000" spc="-250">
                <a:solidFill>
                  <a:srgbClr val="221e1f"/>
                </a:solidFill>
                <a:latin typeface="Times New Roman"/>
                <a:cs typeface="Times New Roman"/>
              </a:rPr>
              <a:t> </a:t>
            </a:r>
            <a:r>
              <a:rPr dirty="0" sz="1000">
                <a:solidFill>
                  <a:srgbClr val="221e1f"/>
                </a:solidFill>
                <a:latin typeface="UDHRCB+TBUDGoStd-SuperLight"/>
                <a:cs typeface="UDHRCB+TBUDGoStd-SuperLight"/>
              </a:rPr>
              <a:t>仕</a:t>
            </a:r>
            <a:r>
              <a:rPr dirty="0" sz="1000" spc="-250">
                <a:solidFill>
                  <a:srgbClr val="221e1f"/>
                </a:solidFill>
                <a:latin typeface="Times New Roman"/>
                <a:cs typeface="Times New Roman"/>
              </a:rPr>
              <a:t> </a:t>
            </a:r>
            <a:r>
              <a:rPr dirty="0" sz="1000" spc="-89">
                <a:solidFill>
                  <a:srgbClr val="221e1f"/>
                </a:solidFill>
                <a:latin typeface="UDHRCB+TBUDGoStd-SuperLight"/>
                <a:cs typeface="UDHRCB+TBUDGoStd-SuperLight"/>
              </a:rPr>
              <a:t>様のセキュリティ機</a:t>
            </a:r>
            <a:r>
              <a:rPr dirty="0" sz="1000" spc="-250">
                <a:solidFill>
                  <a:srgbClr val="221e1f"/>
                </a:solidFill>
                <a:latin typeface="Times New Roman"/>
                <a:cs typeface="Times New Roman"/>
              </a:rPr>
              <a:t> </a:t>
            </a:r>
            <a:r>
              <a:rPr dirty="0" sz="1000" spc="-55">
                <a:solidFill>
                  <a:srgbClr val="221e1f"/>
                </a:solidFill>
                <a:latin typeface="UDHRCB+TBUDGoStd-SuperLight"/>
                <a:cs typeface="UDHRCB+TBUDGoStd-SuperLight"/>
              </a:rPr>
              <a:t>能を施しており</a:t>
            </a:r>
          </a:p>
          <a:p>
            <a:pPr marL="84962" marR="0">
              <a:lnSpc>
                <a:spcPts val="1400"/>
              </a:lnSpc>
              <a:spcBef>
                <a:spcPts val="0"/>
              </a:spcBef>
              <a:spcAft>
                <a:spcPts val="0"/>
              </a:spcAft>
            </a:pPr>
            <a:r>
              <a:rPr dirty="0" sz="1000" spc="-51">
                <a:solidFill>
                  <a:srgbClr val="221e1f"/>
                </a:solidFill>
                <a:latin typeface="UDHRCB+TBUDGoStd-SuperLight"/>
                <a:cs typeface="UDHRCB+TBUDGoStd-SuperLight"/>
              </a:rPr>
              <a:t>ますが、使用環境および設定内容によってはセキュリティが十分満たされない場</a:t>
            </a:r>
          </a:p>
          <a:p>
            <a:pPr marL="90043" marR="0">
              <a:lnSpc>
                <a:spcPts val="1400"/>
              </a:lnSpc>
              <a:spcBef>
                <a:spcPts val="0"/>
              </a:spcBef>
              <a:spcAft>
                <a:spcPts val="0"/>
              </a:spcAft>
            </a:pPr>
            <a:r>
              <a:rPr dirty="0" sz="1000" spc="-28">
                <a:solidFill>
                  <a:srgbClr val="221e1f"/>
                </a:solidFill>
                <a:latin typeface="UDHRCB+TBUDGoStd-SuperLight"/>
                <a:cs typeface="UDHRCB+TBUDGoStd-SuperLight"/>
              </a:rPr>
              <a:t>合があります。Bluetoothによるデータ通信を行う際はご注意ください。</a:t>
            </a:r>
          </a:p>
          <a:p>
            <a:pPr marL="0" marR="0">
              <a:lnSpc>
                <a:spcPts val="1400"/>
              </a:lnSpc>
              <a:spcBef>
                <a:spcPts val="0"/>
              </a:spcBef>
              <a:spcAft>
                <a:spcPts val="0"/>
              </a:spcAft>
            </a:pPr>
            <a:r>
              <a:rPr dirty="0" sz="1000">
                <a:solidFill>
                  <a:srgbClr val="221e1f"/>
                </a:solidFill>
                <a:latin typeface="UDHRCB+TBUDGoStd-SuperLight"/>
                <a:cs typeface="UDHRCB+TBUDGoStd-SuperLight"/>
              </a:rPr>
              <a:t>•.Bluetooth</a:t>
            </a:r>
            <a:r>
              <a:rPr dirty="0" sz="1000" spc="-125">
                <a:solidFill>
                  <a:srgbClr val="221e1f"/>
                </a:solidFill>
                <a:latin typeface="Times New Roman"/>
                <a:cs typeface="Times New Roman"/>
              </a:rPr>
              <a:t> </a:t>
            </a:r>
            <a:r>
              <a:rPr dirty="0" sz="1000" spc="-47">
                <a:solidFill>
                  <a:srgbClr val="221e1f"/>
                </a:solidFill>
                <a:latin typeface="UDHRCB+TBUDGoStd-SuperLight"/>
                <a:cs typeface="UDHRCB+TBUDGoStd-SuperLight"/>
              </a:rPr>
              <a:t>通信時に発生したデータおよび情報の漏洩につきましては、当社で</a:t>
            </a:r>
          </a:p>
          <a:p>
            <a:pPr marL="86233" marR="0">
              <a:lnSpc>
                <a:spcPts val="1400"/>
              </a:lnSpc>
              <a:spcBef>
                <a:spcPts val="0"/>
              </a:spcBef>
              <a:spcAft>
                <a:spcPts val="0"/>
              </a:spcAft>
            </a:pPr>
            <a:r>
              <a:rPr dirty="0" sz="1000" spc="-40">
                <a:solidFill>
                  <a:srgbClr val="221e1f"/>
                </a:solidFill>
                <a:latin typeface="UDHRCB+TBUDGoStd-SuperLight"/>
                <a:cs typeface="UDHRCB+TBUDGoStd-SuperLight"/>
              </a:rPr>
              <a:t>は責任を負いかねます。あらかじめご了承ください。</a:t>
            </a:r>
          </a:p>
          <a:p>
            <a:pPr marL="0" marR="0">
              <a:lnSpc>
                <a:spcPts val="1400"/>
              </a:lnSpc>
              <a:spcBef>
                <a:spcPts val="0"/>
              </a:spcBef>
              <a:spcAft>
                <a:spcPts val="0"/>
              </a:spcAft>
            </a:pPr>
            <a:r>
              <a:rPr dirty="0" sz="1000" spc="-17">
                <a:solidFill>
                  <a:srgbClr val="221e1f"/>
                </a:solidFill>
                <a:latin typeface="UDHRCB+TBUDGoStd-SuperLight"/>
                <a:cs typeface="UDHRCB+TBUDGoStd-SuperLight"/>
              </a:rPr>
              <a:t>•.通信中は</a:t>
            </a:r>
            <a:r>
              <a:rPr dirty="0" sz="1000" spc="-135">
                <a:solidFill>
                  <a:srgbClr val="221e1f"/>
                </a:solidFill>
                <a:latin typeface="Times New Roman"/>
                <a:cs typeface="Times New Roman"/>
              </a:rPr>
              <a:t> </a:t>
            </a:r>
            <a:r>
              <a:rPr dirty="0" sz="1000">
                <a:solidFill>
                  <a:srgbClr val="221e1f"/>
                </a:solidFill>
                <a:latin typeface="UDHRCB+TBUDGoStd-SuperLight"/>
                <a:cs typeface="UDHRCB+TBUDGoStd-SuperLight"/>
              </a:rPr>
              <a:t>IC</a:t>
            </a:r>
            <a:r>
              <a:rPr dirty="0" sz="1000" spc="-165">
                <a:solidFill>
                  <a:srgbClr val="221e1f"/>
                </a:solidFill>
                <a:latin typeface="Times New Roman"/>
                <a:cs typeface="Times New Roman"/>
              </a:rPr>
              <a:t> </a:t>
            </a:r>
            <a:r>
              <a:rPr dirty="0" sz="1000" spc="-37">
                <a:solidFill>
                  <a:srgbClr val="221e1f"/>
                </a:solidFill>
                <a:latin typeface="UDHRCB+TBUDGoStd-SuperLight"/>
                <a:cs typeface="UDHRCB+TBUDGoStd-SuperLight"/>
              </a:rPr>
              <a:t>カードなど他の通信媒体や金属、磁石など磁界を発生させるものを、</a:t>
            </a:r>
          </a:p>
          <a:p>
            <a:pPr marL="90043" marR="0">
              <a:lnSpc>
                <a:spcPts val="1400"/>
              </a:lnSpc>
              <a:spcBef>
                <a:spcPts val="0"/>
              </a:spcBef>
              <a:spcAft>
                <a:spcPts val="0"/>
              </a:spcAft>
            </a:pPr>
            <a:r>
              <a:rPr dirty="0" sz="1000" spc="-36">
                <a:solidFill>
                  <a:srgbClr val="221e1f"/>
                </a:solidFill>
                <a:latin typeface="UDHRCB+TBUDGoStd-SuperLight"/>
                <a:cs typeface="UDHRCB+TBUDGoStd-SuperLight"/>
              </a:rPr>
              <a:t>近づけないでください。故障やデータ破損の原因になります。</a:t>
            </a:r>
          </a:p>
          <a:p>
            <a:pPr marL="0" marR="0">
              <a:lnSpc>
                <a:spcPts val="1400"/>
              </a:lnSpc>
              <a:spcBef>
                <a:spcPts val="0"/>
              </a:spcBef>
              <a:spcAft>
                <a:spcPts val="0"/>
              </a:spcAft>
            </a:pPr>
            <a:r>
              <a:rPr dirty="0" sz="1000" spc="-58">
                <a:solidFill>
                  <a:srgbClr val="221e1f"/>
                </a:solidFill>
                <a:latin typeface="UDHRCB+TBUDGoStd-SuperLight"/>
                <a:cs typeface="UDHRCB+TBUDGoStd-SuperLight"/>
              </a:rPr>
              <a:t>•.本品を使用する前に、スマートフォンの取扱説明書をよくお読みください。</a:t>
            </a:r>
          </a:p>
          <a:p>
            <a:pPr marL="0" marR="0">
              <a:lnSpc>
                <a:spcPts val="1400"/>
              </a:lnSpc>
              <a:spcBef>
                <a:spcPts val="0"/>
              </a:spcBef>
              <a:spcAft>
                <a:spcPts val="0"/>
              </a:spcAft>
            </a:pPr>
            <a:r>
              <a:rPr dirty="0" sz="1000" spc="-36">
                <a:solidFill>
                  <a:srgbClr val="221e1f"/>
                </a:solidFill>
                <a:latin typeface="UDHRCB+TBUDGoStd-SuperLight"/>
                <a:cs typeface="UDHRCB+TBUDGoStd-SuperLight"/>
              </a:rPr>
              <a:t>•.利用可能なチャネルは国により異なります。ご利用の国によっては、Bluetooth</a:t>
            </a:r>
          </a:p>
          <a:p>
            <a:pPr marL="90043" marR="0">
              <a:lnSpc>
                <a:spcPts val="1400"/>
              </a:lnSpc>
              <a:spcBef>
                <a:spcPts val="0"/>
              </a:spcBef>
              <a:spcAft>
                <a:spcPts val="0"/>
              </a:spcAft>
            </a:pPr>
            <a:r>
              <a:rPr dirty="0" sz="1000" spc="-25">
                <a:solidFill>
                  <a:srgbClr val="221e1f"/>
                </a:solidFill>
                <a:latin typeface="UDHRCB+TBUDGoStd-SuperLight"/>
                <a:cs typeface="UDHRCB+TBUDGoStd-SuperLight"/>
              </a:rPr>
              <a:t>機能の使用が制限されている場合があります。その国／地域の法規制などの条</a:t>
            </a:r>
          </a:p>
          <a:p>
            <a:pPr marL="90043" marR="0">
              <a:lnSpc>
                <a:spcPts val="1400"/>
              </a:lnSpc>
              <a:spcBef>
                <a:spcPts val="0"/>
              </a:spcBef>
              <a:spcAft>
                <a:spcPts val="0"/>
              </a:spcAft>
            </a:pPr>
            <a:r>
              <a:rPr dirty="0" sz="1000" spc="-44">
                <a:solidFill>
                  <a:srgbClr val="221e1f"/>
                </a:solidFill>
                <a:latin typeface="UDHRCB+TBUDGoStd-SuperLight"/>
                <a:cs typeface="UDHRCB+TBUDGoStd-SuperLight"/>
              </a:rPr>
              <a:t>件を確認の上、ご利用ください。</a:t>
            </a:r>
          </a:p>
        </p:txBody>
      </p:sp>
      <p:sp>
        <p:nvSpPr>
          <p:cNvPr id="18" name="object 18"/>
          <p:cNvSpPr txBox="1"/>
          <p:nvPr/>
        </p:nvSpPr>
        <p:spPr>
          <a:xfrm>
            <a:off x="188347" y="7029065"/>
            <a:ext cx="451103" cy="354139"/>
          </a:xfrm>
          <a:prstGeom prst="rect">
            <a:avLst/>
          </a:prstGeom>
        </p:spPr>
        <p:txBody>
          <a:bodyPr wrap="square" lIns="0" tIns="0" rIns="0" bIns="0" rtlCol="0" vert="horz">
            <a:spAutoFit/>
          </a:bodyPr>
          <a:lstStyle/>
          <a:p>
            <a:pPr marL="0" marR="0">
              <a:lnSpc>
                <a:spcPts val="2488"/>
              </a:lnSpc>
              <a:spcBef>
                <a:spcPts val="0"/>
              </a:spcBef>
              <a:spcAft>
                <a:spcPts val="0"/>
              </a:spcAft>
            </a:pPr>
            <a:r>
              <a:rPr dirty="0" sz="1500" spc="-150">
                <a:solidFill>
                  <a:srgbClr val="221e1f"/>
                </a:solidFill>
                <a:latin typeface="JNVHJI+TBUDGoStd-Bold"/>
                <a:cs typeface="JNVHJI+TBUDGoStd-Bold"/>
              </a:rPr>
              <a:t>26</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showMasterSp="0">
  <p:cSld>
    <p:spTree>
      <p:nvGrpSpPr>
        <p:cNvPr id="1" name=""/>
        <p:cNvGrpSpPr/>
        <p:nvPr/>
      </p:nvGrpSpPr>
      <p:grpSpPr>
        <a:xfrm>
          <a:off x="0" y="0"/>
          <a:ext cx="0" cy="0"/>
          <a:chOff x="0" y="0"/>
          <a:chExt cx="0" cy="0"/>
        </a:xfrm>
      </p:grpSpPr>
      <p:sp>
        <p:nvSpPr>
          <p:cNvPr id="1" name="object 1"/>
          <p:cNvSpPr/>
          <p:nvPr/>
        </p:nvSpPr>
        <p:spPr>
          <a:xfrm>
            <a:off x="2564161" y="3723461"/>
            <a:ext cx="7596006" cy="2676698"/>
          </a:xfrm>
          <a:prstGeom prst="rect">
            <a:avLst/>
          </a:prstGeom>
          <a:blipFill>
            <a:blip cstate="print" r:embed="rId2"/>
            <a:stretch>
              <a:fillRect/>
            </a:stretch>
          </a:blipFill>
        </p:spPr>
        <p:txBody>
          <a:bodyPr wrap="square" lIns="0" tIns="0" rIns="0" bIns="0" rtlCol="0">
            <a:spAutoFit/>
          </a:bodyPr>
          <a:lstStyle/>
          <a:p/>
        </p:txBody>
      </p:sp>
      <p:sp>
        <p:nvSpPr>
          <p:cNvPr id="2" name="object 2"/>
          <p:cNvSpPr/>
          <p:nvPr/>
        </p:nvSpPr>
        <p:spPr>
          <a:xfrm>
            <a:off x="2564161" y="1455460"/>
            <a:ext cx="7596006" cy="2208700"/>
          </a:xfrm>
          <a:prstGeom prst="rect">
            <a:avLst/>
          </a:prstGeom>
          <a:blipFill>
            <a:blip cstate="print" r:embed="rId3"/>
            <a:stretch>
              <a:fillRect/>
            </a:stretch>
          </a:blipFill>
        </p:spPr>
        <p:txBody>
          <a:bodyPr wrap="square" lIns="0" tIns="0" rIns="0" bIns="0" rtlCol="0">
            <a:spAutoFit/>
          </a:bodyPr>
          <a:lstStyle/>
          <a:p/>
        </p:txBody>
      </p:sp>
      <p:sp>
        <p:nvSpPr>
          <p:cNvPr id="3" name="object 3"/>
          <p:cNvSpPr/>
          <p:nvPr/>
        </p:nvSpPr>
        <p:spPr>
          <a:xfrm>
            <a:off x="2564161" y="1167460"/>
            <a:ext cx="7596006" cy="228700"/>
          </a:xfrm>
          <a:prstGeom prst="rect">
            <a:avLst/>
          </a:prstGeom>
          <a:blipFill>
            <a:blip cstate="print" r:embed="rId4"/>
            <a:stretch>
              <a:fillRect/>
            </a:stretch>
          </a:blipFill>
        </p:spPr>
        <p:txBody>
          <a:bodyPr wrap="square" lIns="0" tIns="0" rIns="0" bIns="0" rtlCol="0">
            <a:spAutoFit/>
          </a:bodyPr>
          <a:lstStyle/>
          <a:p/>
        </p:txBody>
      </p:sp>
      <p:sp>
        <p:nvSpPr>
          <p:cNvPr id="4" name="object 4"/>
          <p:cNvSpPr/>
          <p:nvPr/>
        </p:nvSpPr>
        <p:spPr>
          <a:xfrm>
            <a:off x="545623" y="1167460"/>
            <a:ext cx="1959237" cy="5232699"/>
          </a:xfrm>
          <a:prstGeom prst="rect">
            <a:avLst/>
          </a:prstGeom>
          <a:blipFill>
            <a:blip cstate="print" r:embed="rId5"/>
            <a:stretch>
              <a:fillRect/>
            </a:stretch>
          </a:blipFill>
        </p:spPr>
        <p:txBody>
          <a:bodyPr wrap="square" lIns="0" tIns="0" rIns="0" bIns="0" rtlCol="0">
            <a:spAutoFit/>
          </a:bodyPr>
          <a:lstStyle/>
          <a:p/>
        </p:txBody>
      </p:sp>
      <p:sp>
        <p:nvSpPr>
          <p:cNvPr id="5" name="object 5"/>
          <p:cNvSpPr/>
          <p:nvPr/>
        </p:nvSpPr>
        <p:spPr>
          <a:xfrm>
            <a:off x="10260000" y="3139912"/>
            <a:ext cx="420699" cy="12700"/>
          </a:xfrm>
          <a:prstGeom prst="rect">
            <a:avLst/>
          </a:prstGeom>
          <a:blipFill>
            <a:blip cstate="print" r:embed="rId6"/>
            <a:stretch>
              <a:fillRect/>
            </a:stretch>
          </a:blipFill>
        </p:spPr>
        <p:txBody>
          <a:bodyPr wrap="square" lIns="0" tIns="0" rIns="0" bIns="0" rtlCol="0">
            <a:spAutoFit/>
          </a:bodyPr>
          <a:lstStyle/>
          <a:p/>
        </p:txBody>
      </p:sp>
      <p:sp>
        <p:nvSpPr>
          <p:cNvPr id="6" name="object 6"/>
          <p:cNvSpPr/>
          <p:nvPr/>
        </p:nvSpPr>
        <p:spPr>
          <a:xfrm>
            <a:off x="10260000" y="5098312"/>
            <a:ext cx="420699" cy="1922400"/>
          </a:xfrm>
          <a:prstGeom prst="rect">
            <a:avLst/>
          </a:prstGeom>
          <a:blipFill>
            <a:blip cstate="print" r:embed="rId7"/>
            <a:stretch>
              <a:fillRect/>
            </a:stretch>
          </a:blipFill>
        </p:spPr>
        <p:txBody>
          <a:bodyPr wrap="square" lIns="0" tIns="0" rIns="0" bIns="0" rtlCol="0">
            <a:spAutoFit/>
          </a:bodyPr>
          <a:lstStyle/>
          <a:p/>
        </p:txBody>
      </p:sp>
      <p:sp>
        <p:nvSpPr>
          <p:cNvPr id="7" name="object 7"/>
          <p:cNvSpPr/>
          <p:nvPr/>
        </p:nvSpPr>
        <p:spPr>
          <a:xfrm>
            <a:off x="8910508" y="7052013"/>
            <a:ext cx="1164996" cy="251993"/>
          </a:xfrm>
          <a:prstGeom prst="rect">
            <a:avLst/>
          </a:prstGeom>
          <a:blipFill>
            <a:blip cstate="print" r:embed="rId8"/>
            <a:stretch>
              <a:fillRect/>
            </a:stretch>
          </a:blipFill>
        </p:spPr>
        <p:txBody>
          <a:bodyPr wrap="square" lIns="0" tIns="0" rIns="0" bIns="0" rtlCol="0">
            <a:spAutoFit/>
          </a:bodyPr>
          <a:lstStyle/>
          <a:p/>
        </p:txBody>
      </p:sp>
      <p:sp>
        <p:nvSpPr>
          <p:cNvPr id="8" name="object 8"/>
          <p:cNvSpPr/>
          <p:nvPr/>
        </p:nvSpPr>
        <p:spPr>
          <a:xfrm>
            <a:off x="540004" y="824509"/>
            <a:ext cx="10140696" cy="178193"/>
          </a:xfrm>
          <a:prstGeom prst="rect">
            <a:avLst/>
          </a:prstGeom>
          <a:blipFill>
            <a:blip cstate="print" r:embed="rId9"/>
            <a:stretch>
              <a:fillRect/>
            </a:stretch>
          </a:blipFill>
        </p:spPr>
        <p:txBody>
          <a:bodyPr wrap="square" lIns="0" tIns="0" rIns="0" bIns="0" rtlCol="0">
            <a:spAutoFit/>
          </a:bodyPr>
          <a:lstStyle/>
          <a:p/>
        </p:txBody>
      </p:sp>
      <p:sp>
        <p:nvSpPr>
          <p:cNvPr id="10" name="object 10"/>
          <p:cNvSpPr txBox="1"/>
          <p:nvPr/>
        </p:nvSpPr>
        <p:spPr>
          <a:xfrm>
            <a:off x="545623" y="411304"/>
            <a:ext cx="4089400" cy="676681"/>
          </a:xfrm>
          <a:prstGeom prst="rect">
            <a:avLst/>
          </a:prstGeom>
        </p:spPr>
        <p:txBody>
          <a:bodyPr wrap="square" lIns="0" tIns="0" rIns="0" bIns="0" rtlCol="0" vert="horz">
            <a:spAutoFit/>
          </a:bodyPr>
          <a:lstStyle/>
          <a:p>
            <a:pPr marL="0" marR="0">
              <a:lnSpc>
                <a:spcPts val="5028"/>
              </a:lnSpc>
              <a:spcBef>
                <a:spcPts val="0"/>
              </a:spcBef>
              <a:spcAft>
                <a:spcPts val="0"/>
              </a:spcAft>
            </a:pPr>
            <a:r>
              <a:rPr dirty="0" sz="3100">
                <a:solidFill>
                  <a:srgbClr val="221e1f"/>
                </a:solidFill>
                <a:latin typeface="CWBFQR+TBUDGoStd-Regular"/>
                <a:cs typeface="CWBFQR+TBUDGoStd-Regular"/>
              </a:rPr>
              <a:t>故障かな？と思ったら</a:t>
            </a:r>
          </a:p>
        </p:txBody>
      </p:sp>
      <p:sp>
        <p:nvSpPr>
          <p:cNvPr id="11" name="object 11"/>
          <p:cNvSpPr txBox="1"/>
          <p:nvPr/>
        </p:nvSpPr>
        <p:spPr>
          <a:xfrm>
            <a:off x="602161" y="1162024"/>
            <a:ext cx="431800" cy="269862"/>
          </a:xfrm>
          <a:prstGeom prst="rect">
            <a:avLst/>
          </a:prstGeom>
        </p:spPr>
        <p:txBody>
          <a:bodyPr wrap="square" lIns="0" tIns="0" rIns="0" bIns="0" rtlCol="0" vert="horz">
            <a:spAutoFit/>
          </a:bodyPr>
          <a:lstStyle/>
          <a:p>
            <a:pPr marL="0" marR="0">
              <a:lnSpc>
                <a:spcPts val="1824"/>
              </a:lnSpc>
              <a:spcBef>
                <a:spcPts val="0"/>
              </a:spcBef>
              <a:spcAft>
                <a:spcPts val="0"/>
              </a:spcAft>
            </a:pPr>
            <a:r>
              <a:rPr dirty="0" sz="1100">
                <a:solidFill>
                  <a:srgbClr val="221e1f"/>
                </a:solidFill>
                <a:latin typeface="JNVHJI+TBUDGoStd-Bold"/>
                <a:cs typeface="JNVHJI+TBUDGoStd-Bold"/>
              </a:rPr>
              <a:t>状態</a:t>
            </a:r>
          </a:p>
        </p:txBody>
      </p:sp>
      <p:sp>
        <p:nvSpPr>
          <p:cNvPr id="12" name="object 12"/>
          <p:cNvSpPr txBox="1"/>
          <p:nvPr/>
        </p:nvSpPr>
        <p:spPr>
          <a:xfrm>
            <a:off x="2618172" y="1162024"/>
            <a:ext cx="1130300" cy="269862"/>
          </a:xfrm>
          <a:prstGeom prst="rect">
            <a:avLst/>
          </a:prstGeom>
        </p:spPr>
        <p:txBody>
          <a:bodyPr wrap="square" lIns="0" tIns="0" rIns="0" bIns="0" rtlCol="0" vert="horz">
            <a:spAutoFit/>
          </a:bodyPr>
          <a:lstStyle/>
          <a:p>
            <a:pPr marL="0" marR="0">
              <a:lnSpc>
                <a:spcPts val="1824"/>
              </a:lnSpc>
              <a:spcBef>
                <a:spcPts val="0"/>
              </a:spcBef>
              <a:spcAft>
                <a:spcPts val="0"/>
              </a:spcAft>
            </a:pPr>
            <a:r>
              <a:rPr dirty="0" sz="1100" spc="-26">
                <a:solidFill>
                  <a:srgbClr val="221e1f"/>
                </a:solidFill>
                <a:latin typeface="JNVHJI+TBUDGoStd-Bold"/>
                <a:cs typeface="JNVHJI+TBUDGoStd-Bold"/>
              </a:rPr>
              <a:t>考えられる原因</a:t>
            </a:r>
          </a:p>
        </p:txBody>
      </p:sp>
      <p:sp>
        <p:nvSpPr>
          <p:cNvPr id="13" name="object 13"/>
          <p:cNvSpPr txBox="1"/>
          <p:nvPr/>
        </p:nvSpPr>
        <p:spPr>
          <a:xfrm>
            <a:off x="6002125" y="1162024"/>
            <a:ext cx="571500" cy="269862"/>
          </a:xfrm>
          <a:prstGeom prst="rect">
            <a:avLst/>
          </a:prstGeom>
        </p:spPr>
        <p:txBody>
          <a:bodyPr wrap="square" lIns="0" tIns="0" rIns="0" bIns="0" rtlCol="0" vert="horz">
            <a:spAutoFit/>
          </a:bodyPr>
          <a:lstStyle/>
          <a:p>
            <a:pPr marL="0" marR="0">
              <a:lnSpc>
                <a:spcPts val="1824"/>
              </a:lnSpc>
              <a:spcBef>
                <a:spcPts val="0"/>
              </a:spcBef>
              <a:spcAft>
                <a:spcPts val="0"/>
              </a:spcAft>
            </a:pPr>
            <a:r>
              <a:rPr dirty="0" sz="1100">
                <a:solidFill>
                  <a:srgbClr val="221e1f"/>
                </a:solidFill>
                <a:latin typeface="JNVHJI+TBUDGoStd-Bold"/>
                <a:cs typeface="JNVHJI+TBUDGoStd-Bold"/>
              </a:rPr>
              <a:t>対処法</a:t>
            </a:r>
          </a:p>
        </p:txBody>
      </p:sp>
      <p:sp>
        <p:nvSpPr>
          <p:cNvPr id="14" name="object 14"/>
          <p:cNvSpPr txBox="1"/>
          <p:nvPr/>
        </p:nvSpPr>
        <p:spPr>
          <a:xfrm>
            <a:off x="5997124" y="1487294"/>
            <a:ext cx="4437380" cy="424307"/>
          </a:xfrm>
          <a:prstGeom prst="rect">
            <a:avLst/>
          </a:prstGeom>
        </p:spPr>
        <p:txBody>
          <a:bodyPr wrap="square" lIns="0" tIns="0" rIns="0" bIns="0" rtlCol="0" vert="horz">
            <a:spAutoFit/>
          </a:bodyPr>
          <a:lstStyle/>
          <a:p>
            <a:pPr marL="0" marR="0">
              <a:lnSpc>
                <a:spcPts val="1591"/>
              </a:lnSpc>
              <a:spcBef>
                <a:spcPts val="0"/>
              </a:spcBef>
              <a:spcAft>
                <a:spcPts val="0"/>
              </a:spcAft>
            </a:pPr>
            <a:r>
              <a:rPr dirty="0" sz="1000" spc="-124">
                <a:solidFill>
                  <a:srgbClr val="221e1f"/>
                </a:solidFill>
                <a:latin typeface="UDHRCB+TBUDGoStd-SuperLight"/>
                <a:cs typeface="UDHRCB+TBUDGoStd-SuperLight"/>
              </a:rPr>
              <a:t>チャイルド</a:t>
            </a:r>
            <a:r>
              <a:rPr dirty="0" sz="1000" spc="-320">
                <a:solidFill>
                  <a:srgbClr val="221e1f"/>
                </a:solidFill>
                <a:latin typeface="Times New Roman"/>
                <a:cs typeface="Times New Roman"/>
              </a:rPr>
              <a:t> </a:t>
            </a:r>
            <a:r>
              <a:rPr dirty="0" sz="1000" spc="-127">
                <a:solidFill>
                  <a:srgbClr val="221e1f"/>
                </a:solidFill>
                <a:latin typeface="UDHRCB+TBUDGoStd-SuperLight"/>
                <a:cs typeface="UDHRCB+TBUDGoStd-SuperLight"/>
              </a:rPr>
              <a:t>ロックスイッチ</a:t>
            </a:r>
            <a:r>
              <a:rPr dirty="0" sz="1000" spc="-310">
                <a:solidFill>
                  <a:srgbClr val="221e1f"/>
                </a:solidFill>
                <a:latin typeface="Times New Roman"/>
                <a:cs typeface="Times New Roman"/>
              </a:rPr>
              <a:t> </a:t>
            </a:r>
            <a:r>
              <a:rPr dirty="0" sz="1000">
                <a:solidFill>
                  <a:srgbClr val="221e1f"/>
                </a:solidFill>
                <a:latin typeface="UDHRCB+TBUDGoStd-SuperLight"/>
                <a:cs typeface="UDHRCB+TBUDGoStd-SuperLight"/>
              </a:rPr>
              <a:t>を</a:t>
            </a:r>
            <a:r>
              <a:rPr dirty="0" sz="1500" baseline="20000">
                <a:solidFill>
                  <a:srgbClr val="ed008c"/>
                </a:solidFill>
                <a:latin typeface="UDHRCB+TBUDGoStd-SuperLight"/>
                <a:cs typeface="UDHRCB+TBUDGoStd-SuperLight"/>
              </a:rPr>
              <a:t>.</a:t>
            </a:r>
            <a:r>
              <a:rPr dirty="0" sz="1500" baseline="20000" spc="684">
                <a:solidFill>
                  <a:srgbClr val="ed008c"/>
                </a:solidFill>
                <a:latin typeface="Times New Roman"/>
                <a:cs typeface="Times New Roman"/>
              </a:rPr>
              <a:t> </a:t>
            </a:r>
            <a:r>
              <a:rPr dirty="0" sz="1500" baseline="20000">
                <a:solidFill>
                  <a:srgbClr val="ed008c"/>
                </a:solidFill>
                <a:latin typeface="UDHRCB+TBUDGoStd-SuperLight"/>
                <a:cs typeface="UDHRCB+TBUDGoStd-SuperLight"/>
              </a:rPr>
              <a:t>.</a:t>
            </a:r>
            <a:r>
              <a:rPr dirty="0" sz="1000" spc="-86">
                <a:solidFill>
                  <a:srgbClr val="221e1f"/>
                </a:solidFill>
                <a:latin typeface="UDHRCB+TBUDGoStd-SuperLight"/>
                <a:cs typeface="UDHRCB+TBUDGoStd-SuperLight"/>
              </a:rPr>
              <a:t>側に動かしてから、▲ボタンを長押し（約</a:t>
            </a:r>
            <a:r>
              <a:rPr dirty="0" sz="1000" spc="-125">
                <a:solidFill>
                  <a:srgbClr val="221e1f"/>
                </a:solidFill>
                <a:latin typeface="Times New Roman"/>
                <a:cs typeface="Times New Roman"/>
              </a:rPr>
              <a:t> </a:t>
            </a:r>
            <a:r>
              <a:rPr dirty="0" sz="1000">
                <a:solidFill>
                  <a:srgbClr val="221e1f"/>
                </a:solidFill>
                <a:latin typeface="UDHRCB+TBUDGoStd-SuperLight"/>
                <a:cs typeface="UDHRCB+TBUDGoStd-SuperLight"/>
              </a:rPr>
              <a:t>2</a:t>
            </a:r>
            <a:r>
              <a:rPr dirty="0" sz="1000" spc="-125">
                <a:solidFill>
                  <a:srgbClr val="221e1f"/>
                </a:solidFill>
                <a:latin typeface="Times New Roman"/>
                <a:cs typeface="Times New Roman"/>
              </a:rPr>
              <a:t> </a:t>
            </a:r>
            <a:r>
              <a:rPr dirty="0" sz="1000">
                <a:solidFill>
                  <a:srgbClr val="221e1f"/>
                </a:solidFill>
                <a:latin typeface="UDHRCB+TBUDGoStd-SuperLight"/>
                <a:cs typeface="UDHRCB+TBUDGoStd-SuperLight"/>
              </a:rPr>
              <a:t>秒</a:t>
            </a:r>
          </a:p>
          <a:p>
            <a:pPr marL="5045" marR="0">
              <a:lnSpc>
                <a:spcPts val="1250"/>
              </a:lnSpc>
              <a:spcBef>
                <a:spcPts val="0"/>
              </a:spcBef>
              <a:spcAft>
                <a:spcPts val="0"/>
              </a:spcAft>
            </a:pPr>
            <a:r>
              <a:rPr dirty="0" sz="1000" spc="-45">
                <a:solidFill>
                  <a:srgbClr val="221e1f"/>
                </a:solidFill>
                <a:latin typeface="UDHRCB+TBUDGoStd-SuperLight"/>
                <a:cs typeface="UDHRCB+TBUDGoStd-SuperLight"/>
              </a:rPr>
              <a:t>以上）する。</a:t>
            </a:r>
          </a:p>
        </p:txBody>
      </p:sp>
      <p:sp>
        <p:nvSpPr>
          <p:cNvPr id="15" name="object 15"/>
          <p:cNvSpPr txBox="1"/>
          <p:nvPr/>
        </p:nvSpPr>
        <p:spPr>
          <a:xfrm>
            <a:off x="2613082" y="1576194"/>
            <a:ext cx="2946400" cy="240157"/>
          </a:xfrm>
          <a:prstGeom prst="rect">
            <a:avLst/>
          </a:prstGeom>
        </p:spPr>
        <p:txBody>
          <a:bodyPr wrap="square" lIns="0" tIns="0" rIns="0" bIns="0" rtlCol="0" vert="horz">
            <a:spAutoFit/>
          </a:bodyPr>
          <a:lstStyle/>
          <a:p>
            <a:pPr marL="0" marR="0">
              <a:lnSpc>
                <a:spcPts val="1591"/>
              </a:lnSpc>
              <a:spcBef>
                <a:spcPts val="0"/>
              </a:spcBef>
              <a:spcAft>
                <a:spcPts val="0"/>
              </a:spcAft>
            </a:pPr>
            <a:r>
              <a:rPr dirty="0" sz="1000" spc="-132">
                <a:solidFill>
                  <a:srgbClr val="221e1f"/>
                </a:solidFill>
                <a:latin typeface="UDHRCB+TBUDGoStd-SuperLight"/>
                <a:cs typeface="UDHRCB+TBUDGoStd-SuperLight"/>
              </a:rPr>
              <a:t>チャイルドロックスイッチ</a:t>
            </a:r>
            <a:r>
              <a:rPr dirty="0" sz="1000" spc="-300">
                <a:solidFill>
                  <a:srgbClr val="221e1f"/>
                </a:solidFill>
                <a:latin typeface="Times New Roman"/>
                <a:cs typeface="Times New Roman"/>
              </a:rPr>
              <a:t> </a:t>
            </a:r>
            <a:r>
              <a:rPr dirty="0" sz="1000">
                <a:solidFill>
                  <a:srgbClr val="221e1f"/>
                </a:solidFill>
                <a:latin typeface="UDHRCB+TBUDGoStd-SuperLight"/>
                <a:cs typeface="UDHRCB+TBUDGoStd-SuperLight"/>
              </a:rPr>
              <a:t>が</a:t>
            </a:r>
            <a:r>
              <a:rPr dirty="0" sz="1000" spc="-290">
                <a:solidFill>
                  <a:srgbClr val="221e1f"/>
                </a:solidFill>
                <a:latin typeface="Times New Roman"/>
                <a:cs typeface="Times New Roman"/>
              </a:rPr>
              <a:t> </a:t>
            </a:r>
            <a:r>
              <a:rPr dirty="0" sz="1000" spc="-95">
                <a:solidFill>
                  <a:srgbClr val="221e1f"/>
                </a:solidFill>
                <a:latin typeface="UDHRCB+TBUDGoStd-SuperLight"/>
                <a:cs typeface="UDHRCB+TBUDGoStd-SuperLight"/>
              </a:rPr>
              <a:t>ロックさ</a:t>
            </a:r>
            <a:r>
              <a:rPr dirty="0" sz="1000" spc="-290">
                <a:solidFill>
                  <a:srgbClr val="221e1f"/>
                </a:solidFill>
                <a:latin typeface="Times New Roman"/>
                <a:cs typeface="Times New Roman"/>
              </a:rPr>
              <a:t> </a:t>
            </a:r>
            <a:r>
              <a:rPr dirty="0" sz="1000" spc="-30">
                <a:solidFill>
                  <a:srgbClr val="221e1f"/>
                </a:solidFill>
                <a:latin typeface="UDHRCB+TBUDGoStd-SuperLight"/>
                <a:cs typeface="UDHRCB+TBUDGoStd-SuperLight"/>
              </a:rPr>
              <a:t>れて</a:t>
            </a:r>
            <a:r>
              <a:rPr dirty="0" sz="1000" spc="-290">
                <a:solidFill>
                  <a:srgbClr val="221e1f"/>
                </a:solidFill>
                <a:latin typeface="Times New Roman"/>
                <a:cs typeface="Times New Roman"/>
              </a:rPr>
              <a:t> </a:t>
            </a:r>
            <a:r>
              <a:rPr dirty="0" sz="1000" spc="-30">
                <a:solidFill>
                  <a:srgbClr val="221e1f"/>
                </a:solidFill>
                <a:latin typeface="UDHRCB+TBUDGoStd-SuperLight"/>
                <a:cs typeface="UDHRCB+TBUDGoStd-SuperLight"/>
              </a:rPr>
              <a:t>いる</a:t>
            </a:r>
            <a:r>
              <a:rPr dirty="0" sz="1000" spc="-280">
                <a:solidFill>
                  <a:srgbClr val="221e1f"/>
                </a:solidFill>
                <a:latin typeface="Times New Roman"/>
                <a:cs typeface="Times New Roman"/>
              </a:rPr>
              <a:t> </a:t>
            </a:r>
            <a:r>
              <a:rPr dirty="0" sz="1000">
                <a:solidFill>
                  <a:srgbClr val="221e1f"/>
                </a:solidFill>
                <a:latin typeface="UDHRCB+TBUDGoStd-SuperLight"/>
                <a:cs typeface="UDHRCB+TBUDGoStd-SuperLight"/>
              </a:rPr>
              <a:t>。</a:t>
            </a:r>
          </a:p>
        </p:txBody>
      </p:sp>
      <p:sp>
        <p:nvSpPr>
          <p:cNvPr id="16" name="object 16"/>
          <p:cNvSpPr txBox="1"/>
          <p:nvPr/>
        </p:nvSpPr>
        <p:spPr>
          <a:xfrm>
            <a:off x="2618127" y="1900171"/>
            <a:ext cx="3327400" cy="636142"/>
          </a:xfrm>
          <a:prstGeom prst="rect">
            <a:avLst/>
          </a:prstGeom>
        </p:spPr>
        <p:txBody>
          <a:bodyPr wrap="square" lIns="0" tIns="0" rIns="0" bIns="0" rtlCol="0" vert="horz">
            <a:spAutoFit/>
          </a:bodyPr>
          <a:lstStyle/>
          <a:p>
            <a:pPr marL="0" marR="0">
              <a:lnSpc>
                <a:spcPts val="1591"/>
              </a:lnSpc>
              <a:spcBef>
                <a:spcPts val="0"/>
              </a:spcBef>
              <a:spcAft>
                <a:spcPts val="0"/>
              </a:spcAft>
            </a:pPr>
            <a:r>
              <a:rPr dirty="0" sz="1000" spc="-25">
                <a:solidFill>
                  <a:srgbClr val="221e1f"/>
                </a:solidFill>
                <a:latin typeface="UDHRCB+TBUDGoStd-SuperLight"/>
                <a:cs typeface="UDHRCB+TBUDGoStd-SuperLight"/>
              </a:rPr>
              <a:t>本体に乾電池が入っていない。</a:t>
            </a:r>
          </a:p>
          <a:p>
            <a:pPr marL="0" marR="0">
              <a:lnSpc>
                <a:spcPts val="1558"/>
              </a:lnSpc>
              <a:spcBef>
                <a:spcPts val="0"/>
              </a:spcBef>
              <a:spcAft>
                <a:spcPts val="0"/>
              </a:spcAft>
            </a:pPr>
            <a:r>
              <a:rPr dirty="0" sz="1000" spc="-50">
                <a:solidFill>
                  <a:srgbClr val="221e1f"/>
                </a:solidFill>
                <a:latin typeface="UDHRCB+TBUDGoStd-SuperLight"/>
                <a:cs typeface="UDHRCB+TBUDGoStd-SuperLight"/>
              </a:rPr>
              <a:t>本体の乾電池の＋極、－極が逆に取り付けられている。</a:t>
            </a:r>
          </a:p>
          <a:p>
            <a:pPr marL="0" marR="0">
              <a:lnSpc>
                <a:spcPts val="1558"/>
              </a:lnSpc>
              <a:spcBef>
                <a:spcPts val="0"/>
              </a:spcBef>
              <a:spcAft>
                <a:spcPts val="0"/>
              </a:spcAft>
            </a:pPr>
            <a:r>
              <a:rPr dirty="0" sz="1000" spc="-28">
                <a:solidFill>
                  <a:srgbClr val="221e1f"/>
                </a:solidFill>
                <a:latin typeface="UDHRCB+TBUDGoStd-SuperLight"/>
                <a:cs typeface="UDHRCB+TBUDGoStd-SuperLight"/>
              </a:rPr>
              <a:t>本体の乾電池が消耗している。</a:t>
            </a:r>
          </a:p>
        </p:txBody>
      </p:sp>
      <p:sp>
        <p:nvSpPr>
          <p:cNvPr id="17" name="object 17"/>
          <p:cNvSpPr txBox="1"/>
          <p:nvPr/>
        </p:nvSpPr>
        <p:spPr>
          <a:xfrm>
            <a:off x="6002169" y="1900171"/>
            <a:ext cx="2057400" cy="438150"/>
          </a:xfrm>
          <a:prstGeom prst="rect">
            <a:avLst/>
          </a:prstGeom>
        </p:spPr>
        <p:txBody>
          <a:bodyPr wrap="square" lIns="0" tIns="0" rIns="0" bIns="0" rtlCol="0" vert="horz">
            <a:spAutoFit/>
          </a:bodyPr>
          <a:lstStyle/>
          <a:p>
            <a:pPr marL="0" marR="0">
              <a:lnSpc>
                <a:spcPts val="1591"/>
              </a:lnSpc>
              <a:spcBef>
                <a:spcPts val="0"/>
              </a:spcBef>
              <a:spcAft>
                <a:spcPts val="0"/>
              </a:spcAft>
            </a:pPr>
            <a:r>
              <a:rPr dirty="0" sz="1000" spc="-52">
                <a:solidFill>
                  <a:srgbClr val="221e1f"/>
                </a:solidFill>
                <a:latin typeface="UDHRCB+TBUDGoStd-SuperLight"/>
                <a:cs typeface="UDHRCB+TBUDGoStd-SuperLight"/>
              </a:rPr>
              <a:t>新品の電池を本体にセットする。</a:t>
            </a:r>
          </a:p>
          <a:p>
            <a:pPr marL="0" marR="0">
              <a:lnSpc>
                <a:spcPts val="1558"/>
              </a:lnSpc>
              <a:spcBef>
                <a:spcPts val="0"/>
              </a:spcBef>
              <a:spcAft>
                <a:spcPts val="0"/>
              </a:spcAft>
            </a:pPr>
            <a:r>
              <a:rPr dirty="0" sz="1000" spc="-36">
                <a:solidFill>
                  <a:srgbClr val="221e1f"/>
                </a:solidFill>
                <a:latin typeface="UDHRCB+TBUDGoStd-SuperLight"/>
                <a:cs typeface="UDHRCB+TBUDGoStd-SuperLight"/>
              </a:rPr>
              <a:t>正しい向きで電池を入れる。</a:t>
            </a:r>
          </a:p>
        </p:txBody>
      </p:sp>
      <p:sp>
        <p:nvSpPr>
          <p:cNvPr id="18" name="object 18"/>
          <p:cNvSpPr txBox="1"/>
          <p:nvPr/>
        </p:nvSpPr>
        <p:spPr>
          <a:xfrm>
            <a:off x="602161" y="2438742"/>
            <a:ext cx="1549400" cy="260362"/>
          </a:xfrm>
          <a:prstGeom prst="rect">
            <a:avLst/>
          </a:prstGeom>
        </p:spPr>
        <p:txBody>
          <a:bodyPr wrap="square" lIns="0" tIns="0" rIns="0" bIns="0" rtlCol="0" vert="horz">
            <a:spAutoFit/>
          </a:bodyPr>
          <a:lstStyle/>
          <a:p>
            <a:pPr marL="0" marR="0">
              <a:lnSpc>
                <a:spcPts val="1750"/>
              </a:lnSpc>
              <a:spcBef>
                <a:spcPts val="0"/>
              </a:spcBef>
              <a:spcAft>
                <a:spcPts val="0"/>
              </a:spcAft>
            </a:pPr>
            <a:r>
              <a:rPr dirty="0" sz="1100" spc="-24">
                <a:solidFill>
                  <a:srgbClr val="221e1f"/>
                </a:solidFill>
                <a:latin typeface="UDHRCB+TBUDGoStd-SuperLight"/>
                <a:cs typeface="UDHRCB+TBUDGoStd-SuperLight"/>
              </a:rPr>
              <a:t>本体の電源が入らない</a:t>
            </a:r>
          </a:p>
        </p:txBody>
      </p:sp>
      <p:sp>
        <p:nvSpPr>
          <p:cNvPr id="19" name="object 19"/>
          <p:cNvSpPr txBox="1"/>
          <p:nvPr/>
        </p:nvSpPr>
        <p:spPr>
          <a:xfrm>
            <a:off x="2605427" y="2498976"/>
            <a:ext cx="2357120" cy="240157"/>
          </a:xfrm>
          <a:prstGeom prst="rect">
            <a:avLst/>
          </a:prstGeom>
        </p:spPr>
        <p:txBody>
          <a:bodyPr wrap="square" lIns="0" tIns="0" rIns="0" bIns="0" rtlCol="0" vert="horz">
            <a:spAutoFit/>
          </a:bodyPr>
          <a:lstStyle/>
          <a:p>
            <a:pPr marL="0" marR="0">
              <a:lnSpc>
                <a:spcPts val="1591"/>
              </a:lnSpc>
              <a:spcBef>
                <a:spcPts val="0"/>
              </a:spcBef>
              <a:spcAft>
                <a:spcPts val="0"/>
              </a:spcAft>
            </a:pPr>
            <a:r>
              <a:rPr dirty="0" sz="1000" spc="-62">
                <a:solidFill>
                  <a:srgbClr val="221e1f"/>
                </a:solidFill>
                <a:latin typeface="UDHRCB+TBUDGoStd-SuperLight"/>
                <a:cs typeface="UDHRCB+TBUDGoStd-SuperLight"/>
              </a:rPr>
              <a:t>リモコンのボタン電池が消耗している.</a:t>
            </a:r>
          </a:p>
        </p:txBody>
      </p:sp>
      <p:sp>
        <p:nvSpPr>
          <p:cNvPr id="20" name="object 20"/>
          <p:cNvSpPr txBox="1"/>
          <p:nvPr/>
        </p:nvSpPr>
        <p:spPr>
          <a:xfrm>
            <a:off x="6002169" y="2575176"/>
            <a:ext cx="1549400" cy="240157"/>
          </a:xfrm>
          <a:prstGeom prst="rect">
            <a:avLst/>
          </a:prstGeom>
        </p:spPr>
        <p:txBody>
          <a:bodyPr wrap="square" lIns="0" tIns="0" rIns="0" bIns="0" rtlCol="0" vert="horz">
            <a:spAutoFit/>
          </a:bodyPr>
          <a:lstStyle/>
          <a:p>
            <a:pPr marL="0" marR="0">
              <a:lnSpc>
                <a:spcPts val="1591"/>
              </a:lnSpc>
              <a:spcBef>
                <a:spcPts val="0"/>
              </a:spcBef>
              <a:spcAft>
                <a:spcPts val="0"/>
              </a:spcAft>
            </a:pPr>
            <a:r>
              <a:rPr dirty="0" sz="1000" spc="-22">
                <a:solidFill>
                  <a:srgbClr val="221e1f"/>
                </a:solidFill>
                <a:latin typeface="UDHRCB+TBUDGoStd-SuperLight"/>
                <a:cs typeface="UDHRCB+TBUDGoStd-SuperLight"/>
              </a:rPr>
              <a:t>新品の電池に交換する。</a:t>
            </a:r>
          </a:p>
        </p:txBody>
      </p:sp>
      <p:sp>
        <p:nvSpPr>
          <p:cNvPr id="21" name="object 21"/>
          <p:cNvSpPr txBox="1"/>
          <p:nvPr/>
        </p:nvSpPr>
        <p:spPr>
          <a:xfrm>
            <a:off x="2577487" y="2651376"/>
            <a:ext cx="2438400" cy="838961"/>
          </a:xfrm>
          <a:prstGeom prst="rect">
            <a:avLst/>
          </a:prstGeom>
        </p:spPr>
        <p:txBody>
          <a:bodyPr wrap="square" lIns="0" tIns="0" rIns="0" bIns="0" rtlCol="0" vert="horz">
            <a:spAutoFit/>
          </a:bodyPr>
          <a:lstStyle/>
          <a:p>
            <a:pPr marL="0" marR="0">
              <a:lnSpc>
                <a:spcPts val="1591"/>
              </a:lnSpc>
              <a:spcBef>
                <a:spcPts val="0"/>
              </a:spcBef>
              <a:spcAft>
                <a:spcPts val="0"/>
              </a:spcAft>
            </a:pPr>
            <a:r>
              <a:rPr dirty="0" sz="1000" spc="-81">
                <a:solidFill>
                  <a:srgbClr val="221e1f"/>
                </a:solidFill>
                <a:latin typeface="UDHRCB+TBUDGoStd-SuperLight"/>
                <a:cs typeface="UDHRCB+TBUDGoStd-SuperLight"/>
              </a:rPr>
              <a:t>（リモコンから操</a:t>
            </a:r>
            <a:r>
              <a:rPr dirty="0" sz="1000" spc="-250">
                <a:solidFill>
                  <a:srgbClr val="221e1f"/>
                </a:solidFill>
                <a:latin typeface="Times New Roman"/>
                <a:cs typeface="Times New Roman"/>
              </a:rPr>
              <a:t> </a:t>
            </a:r>
            <a:r>
              <a:rPr dirty="0" sz="1000" spc="-64">
                <a:solidFill>
                  <a:srgbClr val="221e1f"/>
                </a:solidFill>
                <a:latin typeface="UDHRCB+TBUDGoStd-SuperLight"/>
                <a:cs typeface="UDHRCB+TBUDGoStd-SuperLight"/>
              </a:rPr>
              <a:t>作しているとき</a:t>
            </a:r>
            <a:r>
              <a:rPr dirty="0" sz="1000" spc="-270">
                <a:solidFill>
                  <a:srgbClr val="221e1f"/>
                </a:solidFill>
                <a:latin typeface="Times New Roman"/>
                <a:cs typeface="Times New Roman"/>
              </a:rPr>
              <a:t> </a:t>
            </a:r>
            <a:r>
              <a:rPr dirty="0" sz="1000" spc="-160">
                <a:solidFill>
                  <a:srgbClr val="221e1f"/>
                </a:solidFill>
                <a:latin typeface="UDHRCB+TBUDGoStd-SuperLight"/>
                <a:cs typeface="UDHRCB+TBUDGoStd-SuperLight"/>
              </a:rPr>
              <a:t>）。</a:t>
            </a:r>
          </a:p>
          <a:p>
            <a:pPr marL="40639" marR="0">
              <a:lnSpc>
                <a:spcPts val="1591"/>
              </a:lnSpc>
              <a:spcBef>
                <a:spcPts val="5"/>
              </a:spcBef>
              <a:spcAft>
                <a:spcPts val="0"/>
              </a:spcAft>
            </a:pPr>
            <a:r>
              <a:rPr dirty="0" sz="1000" spc="-28">
                <a:solidFill>
                  <a:srgbClr val="221e1f"/>
                </a:solidFill>
                <a:latin typeface="UDHRCB+TBUDGoStd-SuperLight"/>
                <a:cs typeface="UDHRCB+TBUDGoStd-SuperLight"/>
              </a:rPr>
              <a:t>本体に中古の乾電池を使用している。</a:t>
            </a:r>
          </a:p>
          <a:p>
            <a:pPr marL="40639" marR="0">
              <a:lnSpc>
                <a:spcPts val="1558"/>
              </a:lnSpc>
              <a:spcBef>
                <a:spcPts val="0"/>
              </a:spcBef>
              <a:spcAft>
                <a:spcPts val="0"/>
              </a:spcAft>
            </a:pPr>
            <a:r>
              <a:rPr dirty="0" sz="1000" spc="-26">
                <a:solidFill>
                  <a:srgbClr val="221e1f"/>
                </a:solidFill>
                <a:latin typeface="UDHRCB+TBUDGoStd-SuperLight"/>
                <a:cs typeface="UDHRCB+TBUDGoStd-SuperLight"/>
              </a:rPr>
              <a:t>本体に指定外の乾電池を使用している。</a:t>
            </a:r>
          </a:p>
          <a:p>
            <a:pPr marL="38099" marR="0">
              <a:lnSpc>
                <a:spcPts val="1558"/>
              </a:lnSpc>
              <a:spcBef>
                <a:spcPts val="0"/>
              </a:spcBef>
              <a:spcAft>
                <a:spcPts val="0"/>
              </a:spcAft>
            </a:pPr>
            <a:r>
              <a:rPr dirty="0" sz="1000" spc="-36">
                <a:solidFill>
                  <a:srgbClr val="221e1f"/>
                </a:solidFill>
                <a:latin typeface="UDHRCB+TBUDGoStd-SuperLight"/>
                <a:cs typeface="UDHRCB+TBUDGoStd-SuperLight"/>
              </a:rPr>
              <a:t>ボタンを押す時間が短い。</a:t>
            </a:r>
          </a:p>
        </p:txBody>
      </p:sp>
      <p:sp>
        <p:nvSpPr>
          <p:cNvPr id="22" name="object 22"/>
          <p:cNvSpPr txBox="1"/>
          <p:nvPr/>
        </p:nvSpPr>
        <p:spPr>
          <a:xfrm>
            <a:off x="6002169" y="3052188"/>
            <a:ext cx="2814320" cy="636142"/>
          </a:xfrm>
          <a:prstGeom prst="rect">
            <a:avLst/>
          </a:prstGeom>
        </p:spPr>
        <p:txBody>
          <a:bodyPr wrap="square" lIns="0" tIns="0" rIns="0" bIns="0" rtlCol="0" vert="horz">
            <a:spAutoFit/>
          </a:bodyPr>
          <a:lstStyle/>
          <a:p>
            <a:pPr marL="0" marR="0">
              <a:lnSpc>
                <a:spcPts val="1591"/>
              </a:lnSpc>
              <a:spcBef>
                <a:spcPts val="0"/>
              </a:spcBef>
              <a:spcAft>
                <a:spcPts val="0"/>
              </a:spcAft>
            </a:pPr>
            <a:r>
              <a:rPr dirty="0" sz="1000">
                <a:solidFill>
                  <a:srgbClr val="221e1f"/>
                </a:solidFill>
                <a:latin typeface="UDHRCB+TBUDGoStd-SuperLight"/>
                <a:cs typeface="UDHRCB+TBUDGoStd-SuperLight"/>
              </a:rPr>
              <a:t>単</a:t>
            </a:r>
            <a:r>
              <a:rPr dirty="0" sz="1000" spc="-125">
                <a:solidFill>
                  <a:srgbClr val="221e1f"/>
                </a:solidFill>
                <a:latin typeface="Times New Roman"/>
                <a:cs typeface="Times New Roman"/>
              </a:rPr>
              <a:t> </a:t>
            </a:r>
            <a:r>
              <a:rPr dirty="0" sz="1000">
                <a:solidFill>
                  <a:srgbClr val="221e1f"/>
                </a:solidFill>
                <a:latin typeface="UDHRCB+TBUDGoStd-SuperLight"/>
                <a:cs typeface="UDHRCB+TBUDGoStd-SuperLight"/>
              </a:rPr>
              <a:t>3</a:t>
            </a:r>
            <a:r>
              <a:rPr dirty="0" sz="1000" spc="-125">
                <a:solidFill>
                  <a:srgbClr val="221e1f"/>
                </a:solidFill>
                <a:latin typeface="Times New Roman"/>
                <a:cs typeface="Times New Roman"/>
              </a:rPr>
              <a:t> </a:t>
            </a:r>
            <a:r>
              <a:rPr dirty="0" sz="1000" spc="-54">
                <a:solidFill>
                  <a:srgbClr val="221e1f"/>
                </a:solidFill>
                <a:latin typeface="UDHRCB+TBUDGoStd-SuperLight"/>
                <a:cs typeface="UDHRCB+TBUDGoStd-SuperLight"/>
              </a:rPr>
              <a:t>形アルカリ乾電池</a:t>
            </a:r>
            <a:r>
              <a:rPr dirty="0" sz="1000" spc="-125">
                <a:solidFill>
                  <a:srgbClr val="221e1f"/>
                </a:solidFill>
                <a:latin typeface="Times New Roman"/>
                <a:cs typeface="Times New Roman"/>
              </a:rPr>
              <a:t> </a:t>
            </a:r>
            <a:r>
              <a:rPr dirty="0" sz="1000">
                <a:solidFill>
                  <a:srgbClr val="221e1f"/>
                </a:solidFill>
                <a:latin typeface="UDHRCB+TBUDGoStd-SuperLight"/>
                <a:cs typeface="UDHRCB+TBUDGoStd-SuperLight"/>
              </a:rPr>
              <a:t>3</a:t>
            </a:r>
            <a:r>
              <a:rPr dirty="0" sz="1000" spc="-125">
                <a:solidFill>
                  <a:srgbClr val="221e1f"/>
                </a:solidFill>
                <a:latin typeface="Times New Roman"/>
                <a:cs typeface="Times New Roman"/>
              </a:rPr>
              <a:t> </a:t>
            </a:r>
            <a:r>
              <a:rPr dirty="0" sz="1000" spc="-27">
                <a:solidFill>
                  <a:srgbClr val="221e1f"/>
                </a:solidFill>
                <a:latin typeface="UDHRCB+TBUDGoStd-SuperLight"/>
                <a:cs typeface="UDHRCB+TBUDGoStd-SuperLight"/>
              </a:rPr>
              <a:t>本を使用する。</a:t>
            </a:r>
          </a:p>
          <a:p>
            <a:pPr marL="0" marR="0">
              <a:lnSpc>
                <a:spcPts val="1558"/>
              </a:lnSpc>
              <a:spcBef>
                <a:spcPts val="0"/>
              </a:spcBef>
              <a:spcAft>
                <a:spcPts val="0"/>
              </a:spcAft>
            </a:pPr>
            <a:r>
              <a:rPr dirty="0" sz="1000" spc="-81">
                <a:solidFill>
                  <a:srgbClr val="221e1f"/>
                </a:solidFill>
                <a:latin typeface="UDHRCB+TBUDGoStd-SuperLight"/>
                <a:cs typeface="UDHRCB+TBUDGoStd-SuperLight"/>
              </a:rPr>
              <a:t>▲ボタンを長押し（約</a:t>
            </a:r>
            <a:r>
              <a:rPr dirty="0" sz="1000" spc="-125">
                <a:solidFill>
                  <a:srgbClr val="221e1f"/>
                </a:solidFill>
                <a:latin typeface="Times New Roman"/>
                <a:cs typeface="Times New Roman"/>
              </a:rPr>
              <a:t> </a:t>
            </a:r>
            <a:r>
              <a:rPr dirty="0" sz="1000">
                <a:solidFill>
                  <a:srgbClr val="221e1f"/>
                </a:solidFill>
                <a:latin typeface="UDHRCB+TBUDGoStd-SuperLight"/>
                <a:cs typeface="UDHRCB+TBUDGoStd-SuperLight"/>
              </a:rPr>
              <a:t>2</a:t>
            </a:r>
            <a:r>
              <a:rPr dirty="0" sz="1000" spc="-125">
                <a:solidFill>
                  <a:srgbClr val="221e1f"/>
                </a:solidFill>
                <a:latin typeface="Times New Roman"/>
                <a:cs typeface="Times New Roman"/>
              </a:rPr>
              <a:t> </a:t>
            </a:r>
            <a:r>
              <a:rPr dirty="0" sz="1000" spc="-38">
                <a:solidFill>
                  <a:srgbClr val="221e1f"/>
                </a:solidFill>
                <a:latin typeface="UDHRCB+TBUDGoStd-SuperLight"/>
                <a:cs typeface="UDHRCB+TBUDGoStd-SuperLight"/>
              </a:rPr>
              <a:t>秒以上）する。</a:t>
            </a:r>
          </a:p>
          <a:p>
            <a:pPr marL="0" marR="0">
              <a:lnSpc>
                <a:spcPts val="1558"/>
              </a:lnSpc>
              <a:spcBef>
                <a:spcPts val="0"/>
              </a:spcBef>
              <a:spcAft>
                <a:spcPts val="0"/>
              </a:spcAft>
            </a:pPr>
            <a:r>
              <a:rPr dirty="0" sz="1000" spc="-29">
                <a:solidFill>
                  <a:srgbClr val="221e1f"/>
                </a:solidFill>
                <a:latin typeface="UDHRCB+TBUDGoStd-SuperLight"/>
                <a:cs typeface="UDHRCB+TBUDGoStd-SuperLight"/>
              </a:rPr>
              <a:t>推奨使用環境温度（15</a:t>
            </a:r>
            <a:r>
              <a:rPr dirty="0" sz="1000">
                <a:solidFill>
                  <a:srgbClr val="221e1f"/>
                </a:solidFill>
                <a:latin typeface="Times New Roman"/>
                <a:cs typeface="Times New Roman"/>
              </a:rPr>
              <a:t> </a:t>
            </a:r>
            <a:r>
              <a:rPr dirty="0" sz="1000">
                <a:solidFill>
                  <a:srgbClr val="221e1f"/>
                </a:solidFill>
                <a:latin typeface="UDHRCB+TBUDGoStd-SuperLight"/>
                <a:cs typeface="UDHRCB+TBUDGoStd-SuperLight"/>
              </a:rPr>
              <a:t>～</a:t>
            </a:r>
            <a:r>
              <a:rPr dirty="0" sz="1000" spc="-30">
                <a:solidFill>
                  <a:srgbClr val="221e1f"/>
                </a:solidFill>
                <a:latin typeface="Times New Roman"/>
                <a:cs typeface="Times New Roman"/>
              </a:rPr>
              <a:t> </a:t>
            </a:r>
            <a:r>
              <a:rPr dirty="0" sz="1000" spc="-31">
                <a:solidFill>
                  <a:srgbClr val="221e1f"/>
                </a:solidFill>
                <a:latin typeface="UDHRCB+TBUDGoStd-SuperLight"/>
                <a:cs typeface="UDHRCB+TBUDGoStd-SuperLight"/>
              </a:rPr>
              <a:t>35℃）で使用する。</a:t>
            </a:r>
          </a:p>
        </p:txBody>
      </p:sp>
      <p:sp>
        <p:nvSpPr>
          <p:cNvPr id="23" name="object 23"/>
          <p:cNvSpPr txBox="1"/>
          <p:nvPr/>
        </p:nvSpPr>
        <p:spPr>
          <a:xfrm>
            <a:off x="2618127" y="3448174"/>
            <a:ext cx="2057400" cy="240157"/>
          </a:xfrm>
          <a:prstGeom prst="rect">
            <a:avLst/>
          </a:prstGeom>
        </p:spPr>
        <p:txBody>
          <a:bodyPr wrap="square" lIns="0" tIns="0" rIns="0" bIns="0" rtlCol="0" vert="horz">
            <a:spAutoFit/>
          </a:bodyPr>
          <a:lstStyle/>
          <a:p>
            <a:pPr marL="0" marR="0">
              <a:lnSpc>
                <a:spcPts val="1591"/>
              </a:lnSpc>
              <a:spcBef>
                <a:spcPts val="0"/>
              </a:spcBef>
              <a:spcAft>
                <a:spcPts val="0"/>
              </a:spcAft>
            </a:pPr>
            <a:r>
              <a:rPr dirty="0" sz="1000">
                <a:solidFill>
                  <a:srgbClr val="221e1f"/>
                </a:solidFill>
                <a:latin typeface="UDHRCB+TBUDGoStd-SuperLight"/>
                <a:cs typeface="UDHRCB+TBUDGoStd-SuperLight"/>
              </a:rPr>
              <a:t>低温</a:t>
            </a:r>
            <a:r>
              <a:rPr dirty="0" sz="1000" spc="-150">
                <a:solidFill>
                  <a:srgbClr val="221e1f"/>
                </a:solidFill>
                <a:latin typeface="Times New Roman"/>
                <a:cs typeface="Times New Roman"/>
              </a:rPr>
              <a:t> </a:t>
            </a:r>
            <a:r>
              <a:rPr dirty="0" sz="1000">
                <a:solidFill>
                  <a:srgbClr val="221e1f"/>
                </a:solidFill>
                <a:latin typeface="UDHRCB+TBUDGoStd-SuperLight"/>
                <a:cs typeface="UDHRCB+TBUDGoStd-SuperLight"/>
              </a:rPr>
              <a:t>・</a:t>
            </a:r>
            <a:r>
              <a:rPr dirty="0" sz="1000" spc="-150">
                <a:solidFill>
                  <a:srgbClr val="221e1f"/>
                </a:solidFill>
                <a:latin typeface="Times New Roman"/>
                <a:cs typeface="Times New Roman"/>
              </a:rPr>
              <a:t> </a:t>
            </a:r>
            <a:r>
              <a:rPr dirty="0" sz="1000" spc="-23">
                <a:solidFill>
                  <a:srgbClr val="221e1f"/>
                </a:solidFill>
                <a:latin typeface="UDHRCB+TBUDGoStd-SuperLight"/>
                <a:cs typeface="UDHRCB+TBUDGoStd-SuperLight"/>
              </a:rPr>
              <a:t>高温の環境下で使用した。</a:t>
            </a:r>
          </a:p>
        </p:txBody>
      </p:sp>
      <p:sp>
        <p:nvSpPr>
          <p:cNvPr id="24" name="object 24"/>
          <p:cNvSpPr txBox="1"/>
          <p:nvPr/>
        </p:nvSpPr>
        <p:spPr>
          <a:xfrm>
            <a:off x="2605463" y="3718194"/>
            <a:ext cx="3835400" cy="1032256"/>
          </a:xfrm>
          <a:prstGeom prst="rect">
            <a:avLst/>
          </a:prstGeom>
        </p:spPr>
        <p:txBody>
          <a:bodyPr wrap="square" lIns="0" tIns="0" rIns="0" bIns="0" rtlCol="0" vert="horz">
            <a:spAutoFit/>
          </a:bodyPr>
          <a:lstStyle/>
          <a:p>
            <a:pPr marL="0" marR="0">
              <a:lnSpc>
                <a:spcPts val="1591"/>
              </a:lnSpc>
              <a:spcBef>
                <a:spcPts val="0"/>
              </a:spcBef>
              <a:spcAft>
                <a:spcPts val="0"/>
              </a:spcAft>
            </a:pPr>
            <a:r>
              <a:rPr dirty="0" sz="1000" spc="-103">
                <a:solidFill>
                  <a:srgbClr val="221e1f"/>
                </a:solidFill>
                <a:latin typeface="UDHRCB+TBUDGoStd-SuperLight"/>
                <a:cs typeface="UDHRCB+TBUDGoStd-SuperLight"/>
              </a:rPr>
              <a:t>リモコンにコイン電</a:t>
            </a:r>
            <a:r>
              <a:rPr dirty="0" sz="1000" spc="-250">
                <a:solidFill>
                  <a:srgbClr val="221e1f"/>
                </a:solidFill>
                <a:latin typeface="Times New Roman"/>
                <a:cs typeface="Times New Roman"/>
              </a:rPr>
              <a:t> </a:t>
            </a:r>
            <a:r>
              <a:rPr dirty="0" sz="1000">
                <a:solidFill>
                  <a:srgbClr val="221e1f"/>
                </a:solidFill>
                <a:latin typeface="UDHRCB+TBUDGoStd-SuperLight"/>
                <a:cs typeface="UDHRCB+TBUDGoStd-SuperLight"/>
              </a:rPr>
              <a:t>池</a:t>
            </a:r>
            <a:r>
              <a:rPr dirty="0" sz="1000" spc="-260">
                <a:solidFill>
                  <a:srgbClr val="221e1f"/>
                </a:solidFill>
                <a:latin typeface="Times New Roman"/>
                <a:cs typeface="Times New Roman"/>
              </a:rPr>
              <a:t> </a:t>
            </a:r>
            <a:r>
              <a:rPr dirty="0" sz="1000">
                <a:solidFill>
                  <a:srgbClr val="221e1f"/>
                </a:solidFill>
                <a:latin typeface="UDHRCB+TBUDGoStd-SuperLight"/>
                <a:cs typeface="UDHRCB+TBUDGoStd-SuperLight"/>
              </a:rPr>
              <a:t>が</a:t>
            </a:r>
            <a:r>
              <a:rPr dirty="0" sz="1000" spc="-250">
                <a:solidFill>
                  <a:srgbClr val="221e1f"/>
                </a:solidFill>
                <a:latin typeface="Times New Roman"/>
                <a:cs typeface="Times New Roman"/>
              </a:rPr>
              <a:t> </a:t>
            </a:r>
            <a:r>
              <a:rPr dirty="0" sz="1000" spc="-43">
                <a:solidFill>
                  <a:srgbClr val="221e1f"/>
                </a:solidFill>
                <a:latin typeface="UDHRCB+TBUDGoStd-SuperLight"/>
                <a:cs typeface="UDHRCB+TBUDGoStd-SuperLight"/>
              </a:rPr>
              <a:t>入っていない</a:t>
            </a:r>
            <a:r>
              <a:rPr dirty="0" sz="1000" spc="-260">
                <a:solidFill>
                  <a:srgbClr val="221e1f"/>
                </a:solidFill>
                <a:latin typeface="Times New Roman"/>
                <a:cs typeface="Times New Roman"/>
              </a:rPr>
              <a:t> </a:t>
            </a:r>
            <a:r>
              <a:rPr dirty="0" sz="1000">
                <a:solidFill>
                  <a:srgbClr val="221e1f"/>
                </a:solidFill>
                <a:latin typeface="UDHRCB+TBUDGoStd-SuperLight"/>
                <a:cs typeface="UDHRCB+TBUDGoStd-SuperLight"/>
              </a:rPr>
              <a:t>。</a:t>
            </a:r>
          </a:p>
          <a:p>
            <a:pPr marL="0" marR="0">
              <a:lnSpc>
                <a:spcPts val="1558"/>
              </a:lnSpc>
              <a:spcBef>
                <a:spcPts val="0"/>
              </a:spcBef>
              <a:spcAft>
                <a:spcPts val="0"/>
              </a:spcAft>
            </a:pPr>
            <a:r>
              <a:rPr dirty="0" sz="1000" spc="-153">
                <a:solidFill>
                  <a:srgbClr val="221e1f"/>
                </a:solidFill>
                <a:latin typeface="UDHRCB+TBUDGoStd-SuperLight"/>
                <a:cs typeface="UDHRCB+TBUDGoStd-SuperLight"/>
              </a:rPr>
              <a:t>リモコンのコイン電</a:t>
            </a:r>
            <a:r>
              <a:rPr dirty="0" sz="1000" spc="-310">
                <a:solidFill>
                  <a:srgbClr val="221e1f"/>
                </a:solidFill>
                <a:latin typeface="Times New Roman"/>
                <a:cs typeface="Times New Roman"/>
              </a:rPr>
              <a:t> </a:t>
            </a:r>
            <a:r>
              <a:rPr dirty="0" sz="1000" spc="-90">
                <a:solidFill>
                  <a:srgbClr val="221e1f"/>
                </a:solidFill>
                <a:latin typeface="UDHRCB+TBUDGoStd-SuperLight"/>
                <a:cs typeface="UDHRCB+TBUDGoStd-SuperLight"/>
              </a:rPr>
              <a:t>池の＋極</a:t>
            </a:r>
            <a:r>
              <a:rPr dirty="0" sz="1000" spc="-310">
                <a:solidFill>
                  <a:srgbClr val="221e1f"/>
                </a:solidFill>
                <a:latin typeface="Times New Roman"/>
                <a:cs typeface="Times New Roman"/>
              </a:rPr>
              <a:t> </a:t>
            </a:r>
            <a:r>
              <a:rPr dirty="0" sz="1000" spc="-162">
                <a:solidFill>
                  <a:srgbClr val="221e1f"/>
                </a:solidFill>
                <a:latin typeface="UDHRCB+TBUDGoStd-SuperLight"/>
                <a:cs typeface="UDHRCB+TBUDGoStd-SuperLight"/>
              </a:rPr>
              <a:t>、－極が</a:t>
            </a:r>
            <a:r>
              <a:rPr dirty="0" sz="1000" spc="-310">
                <a:solidFill>
                  <a:srgbClr val="221e1f"/>
                </a:solidFill>
                <a:latin typeface="Times New Roman"/>
                <a:cs typeface="Times New Roman"/>
              </a:rPr>
              <a:t> </a:t>
            </a:r>
            <a:r>
              <a:rPr dirty="0" sz="1000" spc="-103">
                <a:solidFill>
                  <a:srgbClr val="221e1f"/>
                </a:solidFill>
                <a:latin typeface="UDHRCB+TBUDGoStd-SuperLight"/>
                <a:cs typeface="UDHRCB+TBUDGoStd-SuperLight"/>
              </a:rPr>
              <a:t>逆に取り付けられている。</a:t>
            </a:r>
          </a:p>
          <a:p>
            <a:pPr marL="0" marR="0">
              <a:lnSpc>
                <a:spcPts val="1558"/>
              </a:lnSpc>
              <a:spcBef>
                <a:spcPts val="0"/>
              </a:spcBef>
              <a:spcAft>
                <a:spcPts val="0"/>
              </a:spcAft>
            </a:pPr>
            <a:r>
              <a:rPr dirty="0" sz="1000" spc="-100">
                <a:solidFill>
                  <a:srgbClr val="221e1f"/>
                </a:solidFill>
                <a:latin typeface="UDHRCB+TBUDGoStd-SuperLight"/>
                <a:cs typeface="UDHRCB+TBUDGoStd-SuperLight"/>
              </a:rPr>
              <a:t>リモコンのコイン電</a:t>
            </a:r>
            <a:r>
              <a:rPr dirty="0" sz="1000" spc="-250">
                <a:solidFill>
                  <a:srgbClr val="221e1f"/>
                </a:solidFill>
                <a:latin typeface="Times New Roman"/>
                <a:cs typeface="Times New Roman"/>
              </a:rPr>
              <a:t> </a:t>
            </a:r>
            <a:r>
              <a:rPr dirty="0" sz="1000">
                <a:solidFill>
                  <a:srgbClr val="221e1f"/>
                </a:solidFill>
                <a:latin typeface="UDHRCB+TBUDGoStd-SuperLight"/>
                <a:cs typeface="UDHRCB+TBUDGoStd-SuperLight"/>
              </a:rPr>
              <a:t>池</a:t>
            </a:r>
            <a:r>
              <a:rPr dirty="0" sz="1000" spc="-260">
                <a:solidFill>
                  <a:srgbClr val="221e1f"/>
                </a:solidFill>
                <a:latin typeface="Times New Roman"/>
                <a:cs typeface="Times New Roman"/>
              </a:rPr>
              <a:t> </a:t>
            </a:r>
            <a:r>
              <a:rPr dirty="0" sz="1000">
                <a:solidFill>
                  <a:srgbClr val="221e1f"/>
                </a:solidFill>
                <a:latin typeface="UDHRCB+TBUDGoStd-SuperLight"/>
                <a:cs typeface="UDHRCB+TBUDGoStd-SuperLight"/>
              </a:rPr>
              <a:t>が</a:t>
            </a:r>
            <a:r>
              <a:rPr dirty="0" sz="1000" spc="-250">
                <a:solidFill>
                  <a:srgbClr val="221e1f"/>
                </a:solidFill>
                <a:latin typeface="Times New Roman"/>
                <a:cs typeface="Times New Roman"/>
              </a:rPr>
              <a:t> </a:t>
            </a:r>
            <a:r>
              <a:rPr dirty="0" sz="1000">
                <a:solidFill>
                  <a:srgbClr val="221e1f"/>
                </a:solidFill>
                <a:latin typeface="UDHRCB+TBUDGoStd-SuperLight"/>
                <a:cs typeface="UDHRCB+TBUDGoStd-SuperLight"/>
              </a:rPr>
              <a:t>消</a:t>
            </a:r>
            <a:r>
              <a:rPr dirty="0" sz="1000" spc="-250">
                <a:solidFill>
                  <a:srgbClr val="221e1f"/>
                </a:solidFill>
                <a:latin typeface="Times New Roman"/>
                <a:cs typeface="Times New Roman"/>
              </a:rPr>
              <a:t> </a:t>
            </a:r>
            <a:r>
              <a:rPr dirty="0" sz="1000" spc="-57">
                <a:solidFill>
                  <a:srgbClr val="221e1f"/>
                </a:solidFill>
                <a:latin typeface="UDHRCB+TBUDGoStd-SuperLight"/>
                <a:cs typeface="UDHRCB+TBUDGoStd-SuperLight"/>
              </a:rPr>
              <a:t>耗している。</a:t>
            </a:r>
          </a:p>
          <a:p>
            <a:pPr marL="0" marR="0">
              <a:lnSpc>
                <a:spcPts val="1560"/>
              </a:lnSpc>
              <a:spcBef>
                <a:spcPts val="0"/>
              </a:spcBef>
              <a:spcAft>
                <a:spcPts val="0"/>
              </a:spcAft>
            </a:pPr>
            <a:r>
              <a:rPr dirty="0" sz="1000" spc="-75">
                <a:solidFill>
                  <a:srgbClr val="221e1f"/>
                </a:solidFill>
                <a:latin typeface="UDHRCB+TBUDGoStd-SuperLight"/>
                <a:cs typeface="UDHRCB+TBUDGoStd-SuperLight"/>
              </a:rPr>
              <a:t>リモコンに中</a:t>
            </a:r>
            <a:r>
              <a:rPr dirty="0" sz="1000" spc="-250">
                <a:solidFill>
                  <a:srgbClr val="221e1f"/>
                </a:solidFill>
                <a:latin typeface="Times New Roman"/>
                <a:cs typeface="Times New Roman"/>
              </a:rPr>
              <a:t> </a:t>
            </a:r>
            <a:r>
              <a:rPr dirty="0" sz="1000">
                <a:solidFill>
                  <a:srgbClr val="221e1f"/>
                </a:solidFill>
                <a:latin typeface="UDHRCB+TBUDGoStd-SuperLight"/>
                <a:cs typeface="UDHRCB+TBUDGoStd-SuperLight"/>
              </a:rPr>
              <a:t>古</a:t>
            </a:r>
            <a:r>
              <a:rPr dirty="0" sz="1000" spc="-260">
                <a:solidFill>
                  <a:srgbClr val="221e1f"/>
                </a:solidFill>
                <a:latin typeface="Times New Roman"/>
                <a:cs typeface="Times New Roman"/>
              </a:rPr>
              <a:t> </a:t>
            </a:r>
            <a:r>
              <a:rPr dirty="0" sz="1000" spc="-98">
                <a:solidFill>
                  <a:srgbClr val="221e1f"/>
                </a:solidFill>
                <a:latin typeface="UDHRCB+TBUDGoStd-SuperLight"/>
                <a:cs typeface="UDHRCB+TBUDGoStd-SuperLight"/>
              </a:rPr>
              <a:t>のコイン電</a:t>
            </a:r>
            <a:r>
              <a:rPr dirty="0" sz="1000" spc="-250">
                <a:solidFill>
                  <a:srgbClr val="221e1f"/>
                </a:solidFill>
                <a:latin typeface="Times New Roman"/>
                <a:cs typeface="Times New Roman"/>
              </a:rPr>
              <a:t> </a:t>
            </a:r>
            <a:r>
              <a:rPr dirty="0" sz="1000" spc="-13">
                <a:solidFill>
                  <a:srgbClr val="221e1f"/>
                </a:solidFill>
                <a:latin typeface="UDHRCB+TBUDGoStd-SuperLight"/>
                <a:cs typeface="UDHRCB+TBUDGoStd-SuperLight"/>
              </a:rPr>
              <a:t>池を使</a:t>
            </a:r>
            <a:r>
              <a:rPr dirty="0" sz="1000" spc="-250">
                <a:solidFill>
                  <a:srgbClr val="221e1f"/>
                </a:solidFill>
                <a:latin typeface="Times New Roman"/>
                <a:cs typeface="Times New Roman"/>
              </a:rPr>
              <a:t> </a:t>
            </a:r>
            <a:r>
              <a:rPr dirty="0" sz="1000" spc="-57">
                <a:solidFill>
                  <a:srgbClr val="221e1f"/>
                </a:solidFill>
                <a:latin typeface="UDHRCB+TBUDGoStd-SuperLight"/>
                <a:cs typeface="UDHRCB+TBUDGoStd-SuperLight"/>
              </a:rPr>
              <a:t>用している。</a:t>
            </a:r>
          </a:p>
          <a:p>
            <a:pPr marL="0" marR="0">
              <a:lnSpc>
                <a:spcPts val="1558"/>
              </a:lnSpc>
              <a:spcBef>
                <a:spcPts val="0"/>
              </a:spcBef>
              <a:spcAft>
                <a:spcPts val="0"/>
              </a:spcAft>
            </a:pPr>
            <a:r>
              <a:rPr dirty="0" sz="1000" spc="-75">
                <a:solidFill>
                  <a:srgbClr val="221e1f"/>
                </a:solidFill>
                <a:latin typeface="UDHRCB+TBUDGoStd-SuperLight"/>
                <a:cs typeface="UDHRCB+TBUDGoStd-SuperLight"/>
              </a:rPr>
              <a:t>リモコンに指</a:t>
            </a:r>
            <a:r>
              <a:rPr dirty="0" sz="1000" spc="-250">
                <a:solidFill>
                  <a:srgbClr val="221e1f"/>
                </a:solidFill>
                <a:latin typeface="Times New Roman"/>
                <a:cs typeface="Times New Roman"/>
              </a:rPr>
              <a:t> </a:t>
            </a:r>
            <a:r>
              <a:rPr dirty="0" sz="1000">
                <a:solidFill>
                  <a:srgbClr val="221e1f"/>
                </a:solidFill>
                <a:latin typeface="UDHRCB+TBUDGoStd-SuperLight"/>
                <a:cs typeface="UDHRCB+TBUDGoStd-SuperLight"/>
              </a:rPr>
              <a:t>定</a:t>
            </a:r>
            <a:r>
              <a:rPr dirty="0" sz="1000" spc="-250">
                <a:solidFill>
                  <a:srgbClr val="221e1f"/>
                </a:solidFill>
                <a:latin typeface="Times New Roman"/>
                <a:cs typeface="Times New Roman"/>
              </a:rPr>
              <a:t> </a:t>
            </a:r>
            <a:r>
              <a:rPr dirty="0" sz="1000" spc="-83">
                <a:solidFill>
                  <a:srgbClr val="221e1f"/>
                </a:solidFill>
                <a:latin typeface="UDHRCB+TBUDGoStd-SuperLight"/>
                <a:cs typeface="UDHRCB+TBUDGoStd-SuperLight"/>
              </a:rPr>
              <a:t>外のコイン電</a:t>
            </a:r>
            <a:r>
              <a:rPr dirty="0" sz="1000" spc="-250">
                <a:solidFill>
                  <a:srgbClr val="221e1f"/>
                </a:solidFill>
                <a:latin typeface="Times New Roman"/>
                <a:cs typeface="Times New Roman"/>
              </a:rPr>
              <a:t> </a:t>
            </a:r>
            <a:r>
              <a:rPr dirty="0" sz="1000" spc="-13">
                <a:solidFill>
                  <a:srgbClr val="221e1f"/>
                </a:solidFill>
                <a:latin typeface="UDHRCB+TBUDGoStd-SuperLight"/>
                <a:cs typeface="UDHRCB+TBUDGoStd-SuperLight"/>
              </a:rPr>
              <a:t>池を使</a:t>
            </a:r>
            <a:r>
              <a:rPr dirty="0" sz="1000" spc="-250">
                <a:solidFill>
                  <a:srgbClr val="221e1f"/>
                </a:solidFill>
                <a:latin typeface="Times New Roman"/>
                <a:cs typeface="Times New Roman"/>
              </a:rPr>
              <a:t> </a:t>
            </a:r>
            <a:r>
              <a:rPr dirty="0" sz="1000" spc="-57">
                <a:solidFill>
                  <a:srgbClr val="221e1f"/>
                </a:solidFill>
                <a:latin typeface="UDHRCB+TBUDGoStd-SuperLight"/>
                <a:cs typeface="UDHRCB+TBUDGoStd-SuperLight"/>
              </a:rPr>
              <a:t>用している。</a:t>
            </a:r>
          </a:p>
        </p:txBody>
      </p:sp>
      <p:sp>
        <p:nvSpPr>
          <p:cNvPr id="25" name="object 25"/>
          <p:cNvSpPr txBox="1"/>
          <p:nvPr/>
        </p:nvSpPr>
        <p:spPr>
          <a:xfrm>
            <a:off x="6002205" y="3718194"/>
            <a:ext cx="2311400" cy="438150"/>
          </a:xfrm>
          <a:prstGeom prst="rect">
            <a:avLst/>
          </a:prstGeom>
        </p:spPr>
        <p:txBody>
          <a:bodyPr wrap="square" lIns="0" tIns="0" rIns="0" bIns="0" rtlCol="0" vert="horz">
            <a:spAutoFit/>
          </a:bodyPr>
          <a:lstStyle/>
          <a:p>
            <a:pPr marL="0" marR="0">
              <a:lnSpc>
                <a:spcPts val="1591"/>
              </a:lnSpc>
              <a:spcBef>
                <a:spcPts val="0"/>
              </a:spcBef>
              <a:spcAft>
                <a:spcPts val="0"/>
              </a:spcAft>
            </a:pPr>
            <a:r>
              <a:rPr dirty="0" sz="1000">
                <a:solidFill>
                  <a:srgbClr val="221e1f"/>
                </a:solidFill>
                <a:latin typeface="UDHRCB+TBUDGoStd-SuperLight"/>
                <a:cs typeface="UDHRCB+TBUDGoStd-SuperLight"/>
              </a:rPr>
              <a:t>新</a:t>
            </a:r>
            <a:r>
              <a:rPr dirty="0" sz="1000" spc="-250">
                <a:solidFill>
                  <a:srgbClr val="221e1f"/>
                </a:solidFill>
                <a:latin typeface="Times New Roman"/>
                <a:cs typeface="Times New Roman"/>
              </a:rPr>
              <a:t> </a:t>
            </a:r>
            <a:r>
              <a:rPr dirty="0" sz="1000">
                <a:solidFill>
                  <a:srgbClr val="221e1f"/>
                </a:solidFill>
                <a:latin typeface="UDHRCB+TBUDGoStd-SuperLight"/>
                <a:cs typeface="UDHRCB+TBUDGoStd-SuperLight"/>
              </a:rPr>
              <a:t>品</a:t>
            </a:r>
            <a:r>
              <a:rPr dirty="0" sz="1000" spc="-260">
                <a:solidFill>
                  <a:srgbClr val="221e1f"/>
                </a:solidFill>
                <a:latin typeface="Times New Roman"/>
                <a:cs typeface="Times New Roman"/>
              </a:rPr>
              <a:t> </a:t>
            </a:r>
            <a:r>
              <a:rPr dirty="0" sz="1000">
                <a:solidFill>
                  <a:srgbClr val="221e1f"/>
                </a:solidFill>
                <a:latin typeface="UDHRCB+TBUDGoStd-SuperLight"/>
                <a:cs typeface="UDHRCB+TBUDGoStd-SuperLight"/>
              </a:rPr>
              <a:t>の</a:t>
            </a:r>
            <a:r>
              <a:rPr dirty="0" sz="1000" spc="-260">
                <a:solidFill>
                  <a:srgbClr val="221e1f"/>
                </a:solidFill>
                <a:latin typeface="Times New Roman"/>
                <a:cs typeface="Times New Roman"/>
              </a:rPr>
              <a:t> </a:t>
            </a:r>
            <a:r>
              <a:rPr dirty="0" sz="1000">
                <a:solidFill>
                  <a:srgbClr val="221e1f"/>
                </a:solidFill>
                <a:latin typeface="UDHRCB+TBUDGoStd-SuperLight"/>
                <a:cs typeface="UDHRCB+TBUDGoStd-SuperLight"/>
              </a:rPr>
              <a:t>電</a:t>
            </a:r>
            <a:r>
              <a:rPr dirty="0" sz="1000" spc="-250">
                <a:solidFill>
                  <a:srgbClr val="221e1f"/>
                </a:solidFill>
                <a:latin typeface="Times New Roman"/>
                <a:cs typeface="Times New Roman"/>
              </a:rPr>
              <a:t> </a:t>
            </a:r>
            <a:r>
              <a:rPr dirty="0" sz="1000" spc="-97">
                <a:solidFill>
                  <a:srgbClr val="221e1f"/>
                </a:solidFill>
                <a:latin typeface="UDHRCB+TBUDGoStd-SuperLight"/>
                <a:cs typeface="UDHRCB+TBUDGoStd-SuperLight"/>
              </a:rPr>
              <a:t>池をリモコンにセットする。</a:t>
            </a:r>
          </a:p>
          <a:p>
            <a:pPr marL="0" marR="0">
              <a:lnSpc>
                <a:spcPts val="1558"/>
              </a:lnSpc>
              <a:spcBef>
                <a:spcPts val="0"/>
              </a:spcBef>
              <a:spcAft>
                <a:spcPts val="0"/>
              </a:spcAft>
            </a:pPr>
            <a:r>
              <a:rPr dirty="0" sz="1000" spc="-36">
                <a:solidFill>
                  <a:srgbClr val="221e1f"/>
                </a:solidFill>
                <a:latin typeface="UDHRCB+TBUDGoStd-SuperLight"/>
                <a:cs typeface="UDHRCB+TBUDGoStd-SuperLight"/>
              </a:rPr>
              <a:t>正しい向きで電池を入れる。</a:t>
            </a:r>
          </a:p>
        </p:txBody>
      </p:sp>
      <p:sp>
        <p:nvSpPr>
          <p:cNvPr id="26" name="object 26"/>
          <p:cNvSpPr txBox="1"/>
          <p:nvPr/>
        </p:nvSpPr>
        <p:spPr>
          <a:xfrm>
            <a:off x="6002205" y="4213239"/>
            <a:ext cx="1549400" cy="240157"/>
          </a:xfrm>
          <a:prstGeom prst="rect">
            <a:avLst/>
          </a:prstGeom>
        </p:spPr>
        <p:txBody>
          <a:bodyPr wrap="square" lIns="0" tIns="0" rIns="0" bIns="0" rtlCol="0" vert="horz">
            <a:spAutoFit/>
          </a:bodyPr>
          <a:lstStyle/>
          <a:p>
            <a:pPr marL="0" marR="0">
              <a:lnSpc>
                <a:spcPts val="1591"/>
              </a:lnSpc>
              <a:spcBef>
                <a:spcPts val="0"/>
              </a:spcBef>
              <a:spcAft>
                <a:spcPts val="0"/>
              </a:spcAft>
            </a:pPr>
            <a:r>
              <a:rPr dirty="0" sz="1000" spc="-22">
                <a:solidFill>
                  <a:srgbClr val="221e1f"/>
                </a:solidFill>
                <a:latin typeface="UDHRCB+TBUDGoStd-SuperLight"/>
                <a:cs typeface="UDHRCB+TBUDGoStd-SuperLight"/>
              </a:rPr>
              <a:t>新品の電池に交換する。</a:t>
            </a:r>
          </a:p>
        </p:txBody>
      </p:sp>
      <p:sp>
        <p:nvSpPr>
          <p:cNvPr id="27" name="object 27"/>
          <p:cNvSpPr txBox="1"/>
          <p:nvPr/>
        </p:nvSpPr>
        <p:spPr>
          <a:xfrm>
            <a:off x="5992045" y="4510293"/>
            <a:ext cx="3229609" cy="240157"/>
          </a:xfrm>
          <a:prstGeom prst="rect">
            <a:avLst/>
          </a:prstGeom>
        </p:spPr>
        <p:txBody>
          <a:bodyPr wrap="square" lIns="0" tIns="0" rIns="0" bIns="0" rtlCol="0" vert="horz">
            <a:spAutoFit/>
          </a:bodyPr>
          <a:lstStyle/>
          <a:p>
            <a:pPr marL="0" marR="0">
              <a:lnSpc>
                <a:spcPts val="1591"/>
              </a:lnSpc>
              <a:spcBef>
                <a:spcPts val="0"/>
              </a:spcBef>
              <a:spcAft>
                <a:spcPts val="0"/>
              </a:spcAft>
            </a:pPr>
            <a:r>
              <a:rPr dirty="0" sz="1000" spc="-73">
                <a:solidFill>
                  <a:srgbClr val="221e1f"/>
                </a:solidFill>
                <a:latin typeface="UDHRCB+TBUDGoStd-SuperLight"/>
                <a:cs typeface="UDHRCB+TBUDGoStd-SuperLight"/>
              </a:rPr>
              <a:t>コイン形リチウム電池（CR1632）1</a:t>
            </a:r>
            <a:r>
              <a:rPr dirty="0" sz="1000" spc="-125">
                <a:solidFill>
                  <a:srgbClr val="221e1f"/>
                </a:solidFill>
                <a:latin typeface="Times New Roman"/>
                <a:cs typeface="Times New Roman"/>
              </a:rPr>
              <a:t> </a:t>
            </a:r>
            <a:r>
              <a:rPr dirty="0" sz="1000" spc="-27">
                <a:solidFill>
                  <a:srgbClr val="221e1f"/>
                </a:solidFill>
                <a:latin typeface="UDHRCB+TBUDGoStd-SuperLight"/>
                <a:cs typeface="UDHRCB+TBUDGoStd-SuperLight"/>
              </a:rPr>
              <a:t>個を使用する。</a:t>
            </a:r>
          </a:p>
        </p:txBody>
      </p:sp>
      <p:sp>
        <p:nvSpPr>
          <p:cNvPr id="28" name="object 28"/>
          <p:cNvSpPr txBox="1"/>
          <p:nvPr/>
        </p:nvSpPr>
        <p:spPr>
          <a:xfrm>
            <a:off x="5994534" y="4745294"/>
            <a:ext cx="4343400" cy="424307"/>
          </a:xfrm>
          <a:prstGeom prst="rect">
            <a:avLst/>
          </a:prstGeom>
        </p:spPr>
        <p:txBody>
          <a:bodyPr wrap="square" lIns="0" tIns="0" rIns="0" bIns="0" rtlCol="0" vert="horz">
            <a:spAutoFit/>
          </a:bodyPr>
          <a:lstStyle/>
          <a:p>
            <a:pPr marL="2590" marR="0">
              <a:lnSpc>
                <a:spcPts val="1591"/>
              </a:lnSpc>
              <a:spcBef>
                <a:spcPts val="0"/>
              </a:spcBef>
              <a:spcAft>
                <a:spcPts val="0"/>
              </a:spcAft>
            </a:pPr>
            <a:r>
              <a:rPr dirty="0" sz="1000" spc="-126">
                <a:solidFill>
                  <a:srgbClr val="221e1f"/>
                </a:solidFill>
                <a:latin typeface="UDHRCB+TBUDGoStd-SuperLight"/>
                <a:cs typeface="UDHRCB+TBUDGoStd-SuperLight"/>
              </a:rPr>
              <a:t>チャイルドロックスイッチが</a:t>
            </a:r>
          </a:p>
          <a:p>
            <a:pPr marL="1652904" marR="0">
              <a:lnSpc>
                <a:spcPts val="1249"/>
              </a:lnSpc>
              <a:spcBef>
                <a:spcPts val="0"/>
              </a:spcBef>
              <a:spcAft>
                <a:spcPts val="0"/>
              </a:spcAft>
            </a:pPr>
            <a:r>
              <a:rPr dirty="0" sz="1500" baseline="20000" spc="128">
                <a:solidFill>
                  <a:srgbClr val="ed008c"/>
                </a:solidFill>
                <a:latin typeface="UDHRCB+TBUDGoStd-SuperLight"/>
                <a:cs typeface="UDHRCB+TBUDGoStd-SuperLight"/>
              </a:rPr>
              <a:t>.</a:t>
            </a:r>
            <a:r>
              <a:rPr dirty="0" sz="1000" spc="-52">
                <a:solidFill>
                  <a:srgbClr val="221e1f"/>
                </a:solidFill>
                <a:latin typeface="UDHRCB+TBUDGoStd-SuperLight"/>
                <a:cs typeface="UDHRCB+TBUDGoStd-SuperLight"/>
              </a:rPr>
              <a:t>側になっていることを確認し、本体の▲ボタ</a:t>
            </a:r>
          </a:p>
          <a:p>
            <a:pPr marL="0" marR="0">
              <a:lnSpc>
                <a:spcPts val="1249"/>
              </a:lnSpc>
              <a:spcBef>
                <a:spcPts val="50"/>
              </a:spcBef>
              <a:spcAft>
                <a:spcPts val="0"/>
              </a:spcAft>
            </a:pPr>
            <a:r>
              <a:rPr dirty="0" sz="1000" spc="-83">
                <a:solidFill>
                  <a:srgbClr val="221e1f"/>
                </a:solidFill>
                <a:latin typeface="UDHRCB+TBUDGoStd-SuperLight"/>
                <a:cs typeface="UDHRCB+TBUDGoStd-SuperLight"/>
              </a:rPr>
              <a:t>ンを長押し（約</a:t>
            </a:r>
            <a:r>
              <a:rPr dirty="0" sz="1000" spc="-125">
                <a:solidFill>
                  <a:srgbClr val="221e1f"/>
                </a:solidFill>
                <a:latin typeface="Times New Roman"/>
                <a:cs typeface="Times New Roman"/>
              </a:rPr>
              <a:t> </a:t>
            </a:r>
            <a:r>
              <a:rPr dirty="0" sz="1000">
                <a:solidFill>
                  <a:srgbClr val="221e1f"/>
                </a:solidFill>
                <a:latin typeface="UDHRCB+TBUDGoStd-SuperLight"/>
                <a:cs typeface="UDHRCB+TBUDGoStd-SuperLight"/>
              </a:rPr>
              <a:t>2</a:t>
            </a:r>
            <a:r>
              <a:rPr dirty="0" sz="1000" spc="-125">
                <a:solidFill>
                  <a:srgbClr val="221e1f"/>
                </a:solidFill>
                <a:latin typeface="Times New Roman"/>
                <a:cs typeface="Times New Roman"/>
              </a:rPr>
              <a:t> </a:t>
            </a:r>
            <a:r>
              <a:rPr dirty="0" sz="1000" spc="-38">
                <a:solidFill>
                  <a:srgbClr val="221e1f"/>
                </a:solidFill>
                <a:latin typeface="UDHRCB+TBUDGoStd-SuperLight"/>
                <a:cs typeface="UDHRCB+TBUDGoStd-SuperLight"/>
              </a:rPr>
              <a:t>秒以上）する。</a:t>
            </a:r>
          </a:p>
        </p:txBody>
      </p:sp>
      <p:sp>
        <p:nvSpPr>
          <p:cNvPr id="29" name="object 29"/>
          <p:cNvSpPr txBox="1"/>
          <p:nvPr/>
        </p:nvSpPr>
        <p:spPr>
          <a:xfrm>
            <a:off x="2618163" y="4834270"/>
            <a:ext cx="2184400" cy="240157"/>
          </a:xfrm>
          <a:prstGeom prst="rect">
            <a:avLst/>
          </a:prstGeom>
        </p:spPr>
        <p:txBody>
          <a:bodyPr wrap="square" lIns="0" tIns="0" rIns="0" bIns="0" rtlCol="0" vert="horz">
            <a:spAutoFit/>
          </a:bodyPr>
          <a:lstStyle/>
          <a:p>
            <a:pPr marL="0" marR="0">
              <a:lnSpc>
                <a:spcPts val="1591"/>
              </a:lnSpc>
              <a:spcBef>
                <a:spcPts val="0"/>
              </a:spcBef>
              <a:spcAft>
                <a:spcPts val="0"/>
              </a:spcAft>
            </a:pPr>
            <a:r>
              <a:rPr dirty="0" sz="1000" spc="-26">
                <a:solidFill>
                  <a:srgbClr val="221e1f"/>
                </a:solidFill>
                <a:latin typeface="UDHRCB+TBUDGoStd-SuperLight"/>
                <a:cs typeface="UDHRCB+TBUDGoStd-SuperLight"/>
              </a:rPr>
              <a:t>本体が工場出荷状態になっている。</a:t>
            </a:r>
          </a:p>
        </p:txBody>
      </p:sp>
      <p:sp>
        <p:nvSpPr>
          <p:cNvPr id="30" name="object 30"/>
          <p:cNvSpPr txBox="1"/>
          <p:nvPr/>
        </p:nvSpPr>
        <p:spPr>
          <a:xfrm>
            <a:off x="585147" y="4940767"/>
            <a:ext cx="1828800" cy="260362"/>
          </a:xfrm>
          <a:prstGeom prst="rect">
            <a:avLst/>
          </a:prstGeom>
        </p:spPr>
        <p:txBody>
          <a:bodyPr wrap="square" lIns="0" tIns="0" rIns="0" bIns="0" rtlCol="0" vert="horz">
            <a:spAutoFit/>
          </a:bodyPr>
          <a:lstStyle/>
          <a:p>
            <a:pPr marL="0" marR="0">
              <a:lnSpc>
                <a:spcPts val="1750"/>
              </a:lnSpc>
              <a:spcBef>
                <a:spcPts val="0"/>
              </a:spcBef>
              <a:spcAft>
                <a:spcPts val="0"/>
              </a:spcAft>
            </a:pPr>
            <a:r>
              <a:rPr dirty="0" sz="1100" spc="-120">
                <a:solidFill>
                  <a:srgbClr val="221e1f"/>
                </a:solidFill>
                <a:latin typeface="UDHRCB+TBUDGoStd-SuperLight"/>
                <a:cs typeface="UDHRCB+TBUDGoStd-SuperLight"/>
              </a:rPr>
              <a:t>リモコンから操</a:t>
            </a:r>
            <a:r>
              <a:rPr dirty="0" sz="1100" spc="-292">
                <a:solidFill>
                  <a:srgbClr val="221e1f"/>
                </a:solidFill>
                <a:latin typeface="Times New Roman"/>
                <a:cs typeface="Times New Roman"/>
              </a:rPr>
              <a:t> </a:t>
            </a:r>
            <a:r>
              <a:rPr dirty="0" sz="1100" spc="-52">
                <a:solidFill>
                  <a:srgbClr val="221e1f"/>
                </a:solidFill>
                <a:latin typeface="UDHRCB+TBUDGoStd-SuperLight"/>
                <a:cs typeface="UDHRCB+TBUDGoStd-SuperLight"/>
              </a:rPr>
              <a:t>作できない</a:t>
            </a:r>
          </a:p>
        </p:txBody>
      </p:sp>
      <p:sp>
        <p:nvSpPr>
          <p:cNvPr id="31" name="object 31"/>
          <p:cNvSpPr txBox="1"/>
          <p:nvPr/>
        </p:nvSpPr>
        <p:spPr>
          <a:xfrm>
            <a:off x="2605513" y="5221162"/>
            <a:ext cx="2946400" cy="501172"/>
          </a:xfrm>
          <a:prstGeom prst="rect">
            <a:avLst/>
          </a:prstGeom>
        </p:spPr>
        <p:txBody>
          <a:bodyPr wrap="square" lIns="0" tIns="0" rIns="0" bIns="0" rtlCol="0" vert="horz">
            <a:spAutoFit/>
          </a:bodyPr>
          <a:lstStyle/>
          <a:p>
            <a:pPr marL="7518" marR="0">
              <a:lnSpc>
                <a:spcPts val="1591"/>
              </a:lnSpc>
              <a:spcBef>
                <a:spcPts val="0"/>
              </a:spcBef>
              <a:spcAft>
                <a:spcPts val="0"/>
              </a:spcAft>
            </a:pPr>
            <a:r>
              <a:rPr dirty="0" sz="1000" spc="-132">
                <a:solidFill>
                  <a:srgbClr val="221e1f"/>
                </a:solidFill>
                <a:latin typeface="UDHRCB+TBUDGoStd-SuperLight"/>
                <a:cs typeface="UDHRCB+TBUDGoStd-SuperLight"/>
              </a:rPr>
              <a:t>チャイルドロックスイッチ</a:t>
            </a:r>
            <a:r>
              <a:rPr dirty="0" sz="1000" spc="-300">
                <a:solidFill>
                  <a:srgbClr val="221e1f"/>
                </a:solidFill>
                <a:latin typeface="Times New Roman"/>
                <a:cs typeface="Times New Roman"/>
              </a:rPr>
              <a:t> </a:t>
            </a:r>
            <a:r>
              <a:rPr dirty="0" sz="1000">
                <a:solidFill>
                  <a:srgbClr val="221e1f"/>
                </a:solidFill>
                <a:latin typeface="UDHRCB+TBUDGoStd-SuperLight"/>
                <a:cs typeface="UDHRCB+TBUDGoStd-SuperLight"/>
              </a:rPr>
              <a:t>が</a:t>
            </a:r>
            <a:r>
              <a:rPr dirty="0" sz="1000" spc="-290">
                <a:solidFill>
                  <a:srgbClr val="221e1f"/>
                </a:solidFill>
                <a:latin typeface="Times New Roman"/>
                <a:cs typeface="Times New Roman"/>
              </a:rPr>
              <a:t> </a:t>
            </a:r>
            <a:r>
              <a:rPr dirty="0" sz="1000" spc="-95">
                <a:solidFill>
                  <a:srgbClr val="221e1f"/>
                </a:solidFill>
                <a:latin typeface="UDHRCB+TBUDGoStd-SuperLight"/>
                <a:cs typeface="UDHRCB+TBUDGoStd-SuperLight"/>
              </a:rPr>
              <a:t>ロックさ</a:t>
            </a:r>
            <a:r>
              <a:rPr dirty="0" sz="1000" spc="-290">
                <a:solidFill>
                  <a:srgbClr val="221e1f"/>
                </a:solidFill>
                <a:latin typeface="Times New Roman"/>
                <a:cs typeface="Times New Roman"/>
              </a:rPr>
              <a:t> </a:t>
            </a:r>
            <a:r>
              <a:rPr dirty="0" sz="1000" spc="-30">
                <a:solidFill>
                  <a:srgbClr val="221e1f"/>
                </a:solidFill>
                <a:latin typeface="UDHRCB+TBUDGoStd-SuperLight"/>
                <a:cs typeface="UDHRCB+TBUDGoStd-SuperLight"/>
              </a:rPr>
              <a:t>れて</a:t>
            </a:r>
            <a:r>
              <a:rPr dirty="0" sz="1000" spc="-290">
                <a:solidFill>
                  <a:srgbClr val="221e1f"/>
                </a:solidFill>
                <a:latin typeface="Times New Roman"/>
                <a:cs typeface="Times New Roman"/>
              </a:rPr>
              <a:t> </a:t>
            </a:r>
            <a:r>
              <a:rPr dirty="0" sz="1000" spc="-30">
                <a:solidFill>
                  <a:srgbClr val="221e1f"/>
                </a:solidFill>
                <a:latin typeface="UDHRCB+TBUDGoStd-SuperLight"/>
                <a:cs typeface="UDHRCB+TBUDGoStd-SuperLight"/>
              </a:rPr>
              <a:t>いる</a:t>
            </a:r>
            <a:r>
              <a:rPr dirty="0" sz="1000" spc="-280">
                <a:solidFill>
                  <a:srgbClr val="221e1f"/>
                </a:solidFill>
                <a:latin typeface="Times New Roman"/>
                <a:cs typeface="Times New Roman"/>
              </a:rPr>
              <a:t> </a:t>
            </a:r>
            <a:r>
              <a:rPr dirty="0" sz="1000">
                <a:solidFill>
                  <a:srgbClr val="221e1f"/>
                </a:solidFill>
                <a:latin typeface="UDHRCB+TBUDGoStd-SuperLight"/>
                <a:cs typeface="UDHRCB+TBUDGoStd-SuperLight"/>
              </a:rPr>
              <a:t>。</a:t>
            </a:r>
          </a:p>
          <a:p>
            <a:pPr marL="0" marR="0">
              <a:lnSpc>
                <a:spcPts val="1591"/>
              </a:lnSpc>
              <a:spcBef>
                <a:spcPts val="414"/>
              </a:spcBef>
              <a:spcAft>
                <a:spcPts val="0"/>
              </a:spcAft>
            </a:pPr>
            <a:r>
              <a:rPr dirty="0" sz="1000" spc="-72">
                <a:solidFill>
                  <a:srgbClr val="221e1f"/>
                </a:solidFill>
                <a:latin typeface="UDHRCB+TBUDGoStd-SuperLight"/>
                <a:cs typeface="UDHRCB+TBUDGoStd-SuperLight"/>
              </a:rPr>
              <a:t>リモコンのボタンを連打している。</a:t>
            </a:r>
          </a:p>
        </p:txBody>
      </p:sp>
      <p:sp>
        <p:nvSpPr>
          <p:cNvPr id="32" name="object 32"/>
          <p:cNvSpPr txBox="1"/>
          <p:nvPr/>
        </p:nvSpPr>
        <p:spPr>
          <a:xfrm>
            <a:off x="5997074" y="5221162"/>
            <a:ext cx="1803400" cy="240157"/>
          </a:xfrm>
          <a:prstGeom prst="rect">
            <a:avLst/>
          </a:prstGeom>
        </p:spPr>
        <p:txBody>
          <a:bodyPr wrap="square" lIns="0" tIns="0" rIns="0" bIns="0" rtlCol="0" vert="horz">
            <a:spAutoFit/>
          </a:bodyPr>
          <a:lstStyle/>
          <a:p>
            <a:pPr marL="0" marR="0">
              <a:lnSpc>
                <a:spcPts val="1591"/>
              </a:lnSpc>
              <a:spcBef>
                <a:spcPts val="0"/>
              </a:spcBef>
              <a:spcAft>
                <a:spcPts val="0"/>
              </a:spcAft>
            </a:pPr>
            <a:r>
              <a:rPr dirty="0" sz="1000" spc="-137">
                <a:solidFill>
                  <a:srgbClr val="221e1f"/>
                </a:solidFill>
                <a:latin typeface="UDHRCB+TBUDGoStd-SuperLight"/>
                <a:cs typeface="UDHRCB+TBUDGoStd-SuperLight"/>
              </a:rPr>
              <a:t>チャイルドロックスイッチを</a:t>
            </a:r>
          </a:p>
        </p:txBody>
      </p:sp>
      <p:sp>
        <p:nvSpPr>
          <p:cNvPr id="33" name="object 33"/>
          <p:cNvSpPr txBox="1"/>
          <p:nvPr/>
        </p:nvSpPr>
        <p:spPr>
          <a:xfrm>
            <a:off x="7645890" y="5195793"/>
            <a:ext cx="941069" cy="265557"/>
          </a:xfrm>
          <a:prstGeom prst="rect">
            <a:avLst/>
          </a:prstGeom>
        </p:spPr>
        <p:txBody>
          <a:bodyPr wrap="square" lIns="0" tIns="0" rIns="0" bIns="0" rtlCol="0" vert="horz">
            <a:spAutoFit/>
          </a:bodyPr>
          <a:lstStyle/>
          <a:p>
            <a:pPr marL="0" marR="0">
              <a:lnSpc>
                <a:spcPts val="1591"/>
              </a:lnSpc>
              <a:spcBef>
                <a:spcPts val="0"/>
              </a:spcBef>
              <a:spcAft>
                <a:spcPts val="0"/>
              </a:spcAft>
            </a:pPr>
            <a:r>
              <a:rPr dirty="0" sz="1500" baseline="20000">
                <a:solidFill>
                  <a:srgbClr val="ed008c"/>
                </a:solidFill>
                <a:latin typeface="UDHRCB+TBUDGoStd-SuperLight"/>
                <a:cs typeface="UDHRCB+TBUDGoStd-SuperLight"/>
              </a:rPr>
              <a:t>.</a:t>
            </a:r>
            <a:r>
              <a:rPr dirty="0" sz="1000" spc="-30">
                <a:solidFill>
                  <a:srgbClr val="221e1f"/>
                </a:solidFill>
                <a:latin typeface="UDHRCB+TBUDGoStd-SuperLight"/>
                <a:cs typeface="UDHRCB+TBUDGoStd-SuperLight"/>
              </a:rPr>
              <a:t>側に動かす。</a:t>
            </a:r>
          </a:p>
        </p:txBody>
      </p:sp>
      <p:sp>
        <p:nvSpPr>
          <p:cNvPr id="34" name="object 34"/>
          <p:cNvSpPr txBox="1"/>
          <p:nvPr/>
        </p:nvSpPr>
        <p:spPr>
          <a:xfrm>
            <a:off x="10558500" y="5355042"/>
            <a:ext cx="342900" cy="347091"/>
          </a:xfrm>
          <a:prstGeom prst="rect">
            <a:avLst/>
          </a:prstGeom>
        </p:spPr>
        <p:txBody>
          <a:bodyPr wrap="square" lIns="0" tIns="0" rIns="0" bIns="0" rtlCol="0" vert="horz">
            <a:spAutoFit/>
          </a:bodyPr>
          <a:lstStyle/>
          <a:p>
            <a:pPr marL="0" marR="0">
              <a:lnSpc>
                <a:spcPts val="2433"/>
              </a:lnSpc>
              <a:spcBef>
                <a:spcPts val="0"/>
              </a:spcBef>
              <a:spcAft>
                <a:spcPts val="0"/>
              </a:spcAft>
            </a:pPr>
            <a:r>
              <a:rPr dirty="0" sz="1500">
                <a:solidFill>
                  <a:srgbClr val="221e1f"/>
                </a:solidFill>
                <a:latin typeface="AOGMID+TBUDGoStd-Regular"/>
                <a:cs typeface="AOGMID+TBUDGoStd-Regular"/>
              </a:rPr>
              <a:t>必</a:t>
            </a:r>
          </a:p>
        </p:txBody>
      </p:sp>
      <p:sp>
        <p:nvSpPr>
          <p:cNvPr id="35" name="object 35"/>
          <p:cNvSpPr txBox="1"/>
          <p:nvPr/>
        </p:nvSpPr>
        <p:spPr>
          <a:xfrm>
            <a:off x="6001874" y="5482178"/>
            <a:ext cx="2946400" cy="438784"/>
          </a:xfrm>
          <a:prstGeom prst="rect">
            <a:avLst/>
          </a:prstGeom>
        </p:spPr>
        <p:txBody>
          <a:bodyPr wrap="square" lIns="0" tIns="0" rIns="0" bIns="0" rtlCol="0" vert="horz">
            <a:spAutoFit/>
          </a:bodyPr>
          <a:lstStyle/>
          <a:p>
            <a:pPr marL="380" marR="0">
              <a:lnSpc>
                <a:spcPts val="1591"/>
              </a:lnSpc>
              <a:spcBef>
                <a:spcPts val="0"/>
              </a:spcBef>
              <a:spcAft>
                <a:spcPts val="0"/>
              </a:spcAft>
            </a:pPr>
            <a:r>
              <a:rPr dirty="0" sz="1000">
                <a:solidFill>
                  <a:srgbClr val="221e1f"/>
                </a:solidFill>
                <a:latin typeface="UDHRCB+TBUDGoStd-SuperLight"/>
                <a:cs typeface="UDHRCB+TBUDGoStd-SuperLight"/>
              </a:rPr>
              <a:t>約</a:t>
            </a:r>
            <a:r>
              <a:rPr dirty="0" sz="1000" spc="-125">
                <a:solidFill>
                  <a:srgbClr val="221e1f"/>
                </a:solidFill>
                <a:latin typeface="Times New Roman"/>
                <a:cs typeface="Times New Roman"/>
              </a:rPr>
              <a:t> </a:t>
            </a:r>
            <a:r>
              <a:rPr dirty="0" sz="1000">
                <a:solidFill>
                  <a:srgbClr val="221e1f"/>
                </a:solidFill>
                <a:latin typeface="UDHRCB+TBUDGoStd-SuperLight"/>
                <a:cs typeface="UDHRCB+TBUDGoStd-SuperLight"/>
              </a:rPr>
              <a:t>1</a:t>
            </a:r>
            <a:r>
              <a:rPr dirty="0" sz="1000" spc="-125">
                <a:solidFill>
                  <a:srgbClr val="221e1f"/>
                </a:solidFill>
                <a:latin typeface="Times New Roman"/>
                <a:cs typeface="Times New Roman"/>
              </a:rPr>
              <a:t> </a:t>
            </a:r>
            <a:r>
              <a:rPr dirty="0" sz="1000" spc="-69">
                <a:solidFill>
                  <a:srgbClr val="221e1f"/>
                </a:solidFill>
                <a:latin typeface="UDHRCB+TBUDGoStd-SuperLight"/>
                <a:cs typeface="UDHRCB+TBUDGoStd-SuperLight"/>
              </a:rPr>
              <a:t>秒間隔（目安）でリモコンのボタンを押す。</a:t>
            </a:r>
          </a:p>
          <a:p>
            <a:pPr marL="0" marR="0">
              <a:lnSpc>
                <a:spcPts val="1563"/>
              </a:lnSpc>
              <a:spcBef>
                <a:spcPts val="0"/>
              </a:spcBef>
              <a:spcAft>
                <a:spcPts val="0"/>
              </a:spcAft>
            </a:pPr>
            <a:r>
              <a:rPr dirty="0" sz="1000" spc="-61">
                <a:solidFill>
                  <a:srgbClr val="221e1f"/>
                </a:solidFill>
                <a:latin typeface="UDHRCB+TBUDGoStd-SuperLight"/>
                <a:cs typeface="UDHRCB+TBUDGoStd-SuperLight"/>
              </a:rPr>
              <a:t>本体に同梱のリモコン以外では操作できません。</a:t>
            </a:r>
          </a:p>
        </p:txBody>
      </p:sp>
      <p:sp>
        <p:nvSpPr>
          <p:cNvPr id="36" name="object 36"/>
          <p:cNvSpPr txBox="1"/>
          <p:nvPr/>
        </p:nvSpPr>
        <p:spPr>
          <a:xfrm>
            <a:off x="2605513" y="5833206"/>
            <a:ext cx="2819400" cy="591184"/>
          </a:xfrm>
          <a:prstGeom prst="rect">
            <a:avLst/>
          </a:prstGeom>
        </p:spPr>
        <p:txBody>
          <a:bodyPr wrap="square" lIns="0" tIns="0" rIns="0" bIns="0" rtlCol="0" vert="horz">
            <a:spAutoFit/>
          </a:bodyPr>
          <a:lstStyle/>
          <a:p>
            <a:pPr marL="12700" marR="0">
              <a:lnSpc>
                <a:spcPts val="1591"/>
              </a:lnSpc>
              <a:spcBef>
                <a:spcPts val="0"/>
              </a:spcBef>
              <a:spcAft>
                <a:spcPts val="0"/>
              </a:spcAft>
            </a:pPr>
            <a:r>
              <a:rPr dirty="0" sz="1000" spc="-60">
                <a:solidFill>
                  <a:srgbClr val="221e1f"/>
                </a:solidFill>
                <a:latin typeface="UDHRCB+TBUDGoStd-SuperLight"/>
                <a:cs typeface="UDHRCB+TBUDGoStd-SuperLight"/>
              </a:rPr>
              <a:t>本体に同梱しているリモコンを使っていない。</a:t>
            </a:r>
          </a:p>
          <a:p>
            <a:pPr marL="0" marR="0">
              <a:lnSpc>
                <a:spcPts val="1591"/>
              </a:lnSpc>
              <a:spcBef>
                <a:spcPts val="1172"/>
              </a:spcBef>
              <a:spcAft>
                <a:spcPts val="0"/>
              </a:spcAft>
            </a:pPr>
            <a:r>
              <a:rPr dirty="0" sz="1000" spc="-62">
                <a:solidFill>
                  <a:srgbClr val="221e1f"/>
                </a:solidFill>
                <a:latin typeface="UDHRCB+TBUDGoStd-SuperLight"/>
                <a:cs typeface="UDHRCB+TBUDGoStd-SuperLight"/>
              </a:rPr>
              <a:t>リモコンの絶縁シートが取り外されていない。</a:t>
            </a:r>
          </a:p>
        </p:txBody>
      </p:sp>
      <p:sp>
        <p:nvSpPr>
          <p:cNvPr id="37" name="object 37"/>
          <p:cNvSpPr txBox="1"/>
          <p:nvPr/>
        </p:nvSpPr>
        <p:spPr>
          <a:xfrm>
            <a:off x="6001874" y="5833206"/>
            <a:ext cx="4597400" cy="240157"/>
          </a:xfrm>
          <a:prstGeom prst="rect">
            <a:avLst/>
          </a:prstGeom>
        </p:spPr>
        <p:txBody>
          <a:bodyPr wrap="square" lIns="0" tIns="0" rIns="0" bIns="0" rtlCol="0" vert="horz">
            <a:spAutoFit/>
          </a:bodyPr>
          <a:lstStyle/>
          <a:p>
            <a:pPr marL="0" marR="0">
              <a:lnSpc>
                <a:spcPts val="1591"/>
              </a:lnSpc>
              <a:spcBef>
                <a:spcPts val="0"/>
              </a:spcBef>
              <a:spcAft>
                <a:spcPts val="0"/>
              </a:spcAft>
            </a:pPr>
            <a:r>
              <a:rPr dirty="0" sz="1000">
                <a:solidFill>
                  <a:srgbClr val="221e1f"/>
                </a:solidFill>
                <a:latin typeface="UDHRCB+TBUDGoStd-SuperLight"/>
                <a:cs typeface="UDHRCB+TBUDGoStd-SuperLight"/>
              </a:rPr>
              <a:t>紛</a:t>
            </a:r>
            <a:r>
              <a:rPr dirty="0" sz="1000" spc="-245">
                <a:solidFill>
                  <a:srgbClr val="221e1f"/>
                </a:solidFill>
                <a:latin typeface="Times New Roman"/>
                <a:cs typeface="Times New Roman"/>
              </a:rPr>
              <a:t> </a:t>
            </a:r>
            <a:r>
              <a:rPr dirty="0" sz="1000">
                <a:solidFill>
                  <a:srgbClr val="221e1f"/>
                </a:solidFill>
                <a:latin typeface="UDHRCB+TBUDGoStd-SuperLight"/>
                <a:cs typeface="UDHRCB+TBUDGoStd-SuperLight"/>
              </a:rPr>
              <a:t>失</a:t>
            </a:r>
            <a:r>
              <a:rPr dirty="0" sz="1000" spc="-196">
                <a:solidFill>
                  <a:srgbClr val="221e1f"/>
                </a:solidFill>
                <a:latin typeface="Times New Roman"/>
                <a:cs typeface="Times New Roman"/>
              </a:rPr>
              <a:t> </a:t>
            </a:r>
            <a:r>
              <a:rPr dirty="0" sz="1000">
                <a:solidFill>
                  <a:srgbClr val="221e1f"/>
                </a:solidFill>
                <a:latin typeface="UDHRCB+TBUDGoStd-SuperLight"/>
                <a:cs typeface="UDHRCB+TBUDGoStd-SuperLight"/>
              </a:rPr>
              <a:t>・</a:t>
            </a:r>
            <a:r>
              <a:rPr dirty="0" sz="1000" spc="-186">
                <a:solidFill>
                  <a:srgbClr val="221e1f"/>
                </a:solidFill>
                <a:latin typeface="Times New Roman"/>
                <a:cs typeface="Times New Roman"/>
              </a:rPr>
              <a:t> </a:t>
            </a:r>
            <a:r>
              <a:rPr dirty="0" sz="1000">
                <a:solidFill>
                  <a:srgbClr val="221e1f"/>
                </a:solidFill>
                <a:latin typeface="UDHRCB+TBUDGoStd-SuperLight"/>
                <a:cs typeface="UDHRCB+TBUDGoStd-SuperLight"/>
              </a:rPr>
              <a:t>故</a:t>
            </a:r>
            <a:r>
              <a:rPr dirty="0" sz="1000" spc="-249">
                <a:solidFill>
                  <a:srgbClr val="221e1f"/>
                </a:solidFill>
                <a:latin typeface="Times New Roman"/>
                <a:cs typeface="Times New Roman"/>
              </a:rPr>
              <a:t> </a:t>
            </a:r>
            <a:r>
              <a:rPr dirty="0" sz="1000" spc="-90">
                <a:solidFill>
                  <a:srgbClr val="221e1f"/>
                </a:solidFill>
                <a:latin typeface="UDHRCB+TBUDGoStd-SuperLight"/>
                <a:cs typeface="UDHRCB+TBUDGoStd-SuperLight"/>
              </a:rPr>
              <a:t>障により新しいリモコンを使</a:t>
            </a:r>
            <a:r>
              <a:rPr dirty="0" sz="1000" spc="-248">
                <a:solidFill>
                  <a:srgbClr val="221e1f"/>
                </a:solidFill>
                <a:latin typeface="Times New Roman"/>
                <a:cs typeface="Times New Roman"/>
              </a:rPr>
              <a:t> </a:t>
            </a:r>
            <a:r>
              <a:rPr dirty="0" sz="1000" spc="-96">
                <a:solidFill>
                  <a:srgbClr val="221e1f"/>
                </a:solidFill>
                <a:latin typeface="UDHRCB+TBUDGoStd-SuperLight"/>
                <a:cs typeface="UDHRCB+TBUDGoStd-SuperLight"/>
              </a:rPr>
              <a:t>用するときは、本</a:t>
            </a:r>
            <a:r>
              <a:rPr dirty="0" sz="1000" spc="-246">
                <a:solidFill>
                  <a:srgbClr val="221e1f"/>
                </a:solidFill>
                <a:latin typeface="Times New Roman"/>
                <a:cs typeface="Times New Roman"/>
              </a:rPr>
              <a:t> </a:t>
            </a:r>
            <a:r>
              <a:rPr dirty="0" sz="1000" spc="-87">
                <a:solidFill>
                  <a:srgbClr val="221e1f"/>
                </a:solidFill>
                <a:latin typeface="UDHRCB+TBUDGoStd-SuperLight"/>
                <a:cs typeface="UDHRCB+TBUDGoStd-SuperLight"/>
              </a:rPr>
              <a:t>体にリモコンを登</a:t>
            </a:r>
            <a:r>
              <a:rPr dirty="0" sz="1000" spc="-245">
                <a:solidFill>
                  <a:srgbClr val="221e1f"/>
                </a:solidFill>
                <a:latin typeface="Times New Roman"/>
                <a:cs typeface="Times New Roman"/>
              </a:rPr>
              <a:t> </a:t>
            </a:r>
            <a:r>
              <a:rPr dirty="0" sz="1000" spc="-52">
                <a:solidFill>
                  <a:srgbClr val="221e1f"/>
                </a:solidFill>
                <a:latin typeface="UDHRCB+TBUDGoStd-SuperLight"/>
                <a:cs typeface="UDHRCB+TBUDGoStd-SuperLight"/>
              </a:rPr>
              <a:t>録し</a:t>
            </a:r>
          </a:p>
        </p:txBody>
      </p:sp>
      <p:sp>
        <p:nvSpPr>
          <p:cNvPr id="38" name="object 38"/>
          <p:cNvSpPr txBox="1"/>
          <p:nvPr/>
        </p:nvSpPr>
        <p:spPr>
          <a:xfrm>
            <a:off x="5995905" y="5985606"/>
            <a:ext cx="3007360" cy="438784"/>
          </a:xfrm>
          <a:prstGeom prst="rect">
            <a:avLst/>
          </a:prstGeom>
        </p:spPr>
        <p:txBody>
          <a:bodyPr wrap="square" lIns="0" tIns="0" rIns="0" bIns="0" rtlCol="0" vert="horz">
            <a:spAutoFit/>
          </a:bodyPr>
          <a:lstStyle/>
          <a:p>
            <a:pPr marL="0" marR="0">
              <a:lnSpc>
                <a:spcPts val="1591"/>
              </a:lnSpc>
              <a:spcBef>
                <a:spcPts val="0"/>
              </a:spcBef>
              <a:spcAft>
                <a:spcPts val="0"/>
              </a:spcAft>
            </a:pPr>
            <a:r>
              <a:rPr dirty="0" sz="1000" spc="-65">
                <a:solidFill>
                  <a:srgbClr val="221e1f"/>
                </a:solidFill>
                <a:latin typeface="UDHRCB+TBUDGoStd-SuperLight"/>
                <a:cs typeface="UDHRCB+TBUDGoStd-SuperLight"/>
              </a:rPr>
              <a:t>てください。</a:t>
            </a:r>
            <a:r>
              <a:rPr dirty="0" sz="1000" spc="-219">
                <a:solidFill>
                  <a:srgbClr val="221e1f"/>
                </a:solidFill>
                <a:latin typeface="Times New Roman"/>
                <a:cs typeface="Times New Roman"/>
              </a:rPr>
              <a:t> </a:t>
            </a:r>
            <a:r>
              <a:rPr dirty="0" sz="1000" spc="-113">
                <a:solidFill>
                  <a:srgbClr val="221e1f"/>
                </a:solidFill>
                <a:latin typeface="UDHRCB+TBUDGoStd-SuperLight"/>
                <a:cs typeface="UDHRCB+TBUDGoStd-SuperLight"/>
              </a:rPr>
              <a:t>詳しくは</a:t>
            </a:r>
            <a:r>
              <a:rPr dirty="0" sz="1000" spc="-148">
                <a:solidFill>
                  <a:srgbClr val="221e1f"/>
                </a:solidFill>
                <a:latin typeface="Times New Roman"/>
                <a:cs typeface="Times New Roman"/>
              </a:rPr>
              <a:t> </a:t>
            </a:r>
            <a:r>
              <a:rPr dirty="0" sz="1000">
                <a:solidFill>
                  <a:srgbClr val="221e1f"/>
                </a:solidFill>
                <a:latin typeface="UDHRCB+TBUDGoStd-SuperLight"/>
                <a:cs typeface="UDHRCB+TBUDGoStd-SuperLight"/>
              </a:rPr>
              <a:t>30</a:t>
            </a:r>
            <a:r>
              <a:rPr dirty="0" sz="1000" spc="-182">
                <a:solidFill>
                  <a:srgbClr val="221e1f"/>
                </a:solidFill>
                <a:latin typeface="Times New Roman"/>
                <a:cs typeface="Times New Roman"/>
              </a:rPr>
              <a:t> </a:t>
            </a:r>
            <a:r>
              <a:rPr dirty="0" sz="1000" spc="-58">
                <a:solidFill>
                  <a:srgbClr val="221e1f"/>
                </a:solidFill>
                <a:latin typeface="UDHRCB+TBUDGoStd-SuperLight"/>
                <a:cs typeface="UDHRCB+TBUDGoStd-SuperLight"/>
              </a:rPr>
              <a:t>ページをご覧ください。</a:t>
            </a:r>
          </a:p>
          <a:p>
            <a:pPr marL="5969" marR="0">
              <a:lnSpc>
                <a:spcPts val="1563"/>
              </a:lnSpc>
              <a:spcBef>
                <a:spcPts val="0"/>
              </a:spcBef>
              <a:spcAft>
                <a:spcPts val="0"/>
              </a:spcAft>
            </a:pPr>
            <a:r>
              <a:rPr dirty="0" sz="1000">
                <a:solidFill>
                  <a:srgbClr val="221e1f"/>
                </a:solidFill>
                <a:latin typeface="UDHRCB+TBUDGoStd-SuperLight"/>
                <a:cs typeface="UDHRCB+TBUDGoStd-SuperLight"/>
              </a:rPr>
              <a:t>絶</a:t>
            </a:r>
            <a:r>
              <a:rPr dirty="0" sz="1000" spc="-255">
                <a:solidFill>
                  <a:srgbClr val="221e1f"/>
                </a:solidFill>
                <a:latin typeface="Times New Roman"/>
                <a:cs typeface="Times New Roman"/>
              </a:rPr>
              <a:t> </a:t>
            </a:r>
            <a:r>
              <a:rPr dirty="0" sz="1000" spc="-117">
                <a:solidFill>
                  <a:srgbClr val="221e1f"/>
                </a:solidFill>
                <a:latin typeface="UDHRCB+TBUDGoStd-SuperLight"/>
                <a:cs typeface="UDHRCB+TBUDGoStd-SuperLight"/>
              </a:rPr>
              <a:t>縁シートをリモコンから引</a:t>
            </a:r>
            <a:r>
              <a:rPr dirty="0" sz="1000" spc="-294">
                <a:solidFill>
                  <a:srgbClr val="221e1f"/>
                </a:solidFill>
                <a:latin typeface="Times New Roman"/>
                <a:cs typeface="Times New Roman"/>
              </a:rPr>
              <a:t> </a:t>
            </a:r>
            <a:r>
              <a:rPr dirty="0" sz="1000">
                <a:solidFill>
                  <a:srgbClr val="221e1f"/>
                </a:solidFill>
                <a:latin typeface="UDHRCB+TBUDGoStd-SuperLight"/>
                <a:cs typeface="UDHRCB+TBUDGoStd-SuperLight"/>
              </a:rPr>
              <a:t>き</a:t>
            </a:r>
            <a:r>
              <a:rPr dirty="0" sz="1000" spc="-283">
                <a:solidFill>
                  <a:srgbClr val="221e1f"/>
                </a:solidFill>
                <a:latin typeface="Times New Roman"/>
                <a:cs typeface="Times New Roman"/>
              </a:rPr>
              <a:t> </a:t>
            </a:r>
            <a:r>
              <a:rPr dirty="0" sz="1000" spc="-72">
                <a:solidFill>
                  <a:srgbClr val="221e1f"/>
                </a:solidFill>
                <a:latin typeface="UDHRCB+TBUDGoStd-SuperLight"/>
                <a:cs typeface="UDHRCB+TBUDGoStd-SuperLight"/>
              </a:rPr>
              <a:t>抜く。</a:t>
            </a:r>
          </a:p>
        </p:txBody>
      </p:sp>
      <p:sp>
        <p:nvSpPr>
          <p:cNvPr id="39" name="object 39"/>
          <p:cNvSpPr txBox="1"/>
          <p:nvPr/>
        </p:nvSpPr>
        <p:spPr>
          <a:xfrm>
            <a:off x="10224001" y="7029065"/>
            <a:ext cx="451103" cy="354139"/>
          </a:xfrm>
          <a:prstGeom prst="rect">
            <a:avLst/>
          </a:prstGeom>
        </p:spPr>
        <p:txBody>
          <a:bodyPr wrap="square" lIns="0" tIns="0" rIns="0" bIns="0" rtlCol="0" vert="horz">
            <a:spAutoFit/>
          </a:bodyPr>
          <a:lstStyle/>
          <a:p>
            <a:pPr marL="0" marR="0">
              <a:lnSpc>
                <a:spcPts val="2488"/>
              </a:lnSpc>
              <a:spcBef>
                <a:spcPts val="0"/>
              </a:spcBef>
              <a:spcAft>
                <a:spcPts val="0"/>
              </a:spcAft>
            </a:pPr>
            <a:r>
              <a:rPr dirty="0" sz="1500" spc="-150">
                <a:solidFill>
                  <a:srgbClr val="221e1f"/>
                </a:solidFill>
                <a:latin typeface="JNVHJI+TBUDGoStd-Bold"/>
                <a:cs typeface="JNVHJI+TBUDGoStd-Bold"/>
              </a:rPr>
              <a:t>27</a:t>
            </a:r>
          </a:p>
        </p:txBody>
      </p:sp>
      <p:sp>
        <p:nvSpPr>
          <p:cNvPr id="40" name="object 40"/>
          <p:cNvSpPr txBox="1"/>
          <p:nvPr/>
        </p:nvSpPr>
        <p:spPr>
          <a:xfrm>
            <a:off x="8972814" y="7074412"/>
            <a:ext cx="1168400" cy="244093"/>
          </a:xfrm>
          <a:prstGeom prst="rect">
            <a:avLst/>
          </a:prstGeom>
        </p:spPr>
        <p:txBody>
          <a:bodyPr wrap="square" lIns="0" tIns="0" rIns="0" bIns="0" rtlCol="0" vert="horz">
            <a:spAutoFit/>
          </a:bodyPr>
          <a:lstStyle/>
          <a:p>
            <a:pPr marL="0" marR="0">
              <a:lnSpc>
                <a:spcPts val="1621"/>
              </a:lnSpc>
              <a:spcBef>
                <a:spcPts val="0"/>
              </a:spcBef>
              <a:spcAft>
                <a:spcPts val="0"/>
              </a:spcAft>
            </a:pPr>
            <a:r>
              <a:rPr dirty="0" sz="1000">
                <a:solidFill>
                  <a:srgbClr val="221e1f"/>
                </a:solidFill>
                <a:latin typeface="EQAWRO+TBUDGoStd-Regular"/>
                <a:cs typeface="EQAWRO+TBUDGoStd-Regular"/>
              </a:rPr>
              <a:t>次ページへつづく</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showMasterSp="0">
  <p:cSld>
    <p:spTree>
      <p:nvGrpSpPr>
        <p:cNvPr id="1" name=""/>
        <p:cNvGrpSpPr/>
        <p:nvPr/>
      </p:nvGrpSpPr>
      <p:grpSpPr>
        <a:xfrm>
          <a:off x="0" y="0"/>
          <a:ext cx="0" cy="0"/>
          <a:chOff x="0" y="0"/>
          <a:chExt cx="0" cy="0"/>
        </a:xfrm>
      </p:grpSpPr>
      <p:sp>
        <p:nvSpPr>
          <p:cNvPr id="1" name="object 1"/>
          <p:cNvSpPr/>
          <p:nvPr/>
        </p:nvSpPr>
        <p:spPr>
          <a:xfrm>
            <a:off x="2562141" y="3213369"/>
            <a:ext cx="7596006" cy="1776700"/>
          </a:xfrm>
          <a:prstGeom prst="rect">
            <a:avLst/>
          </a:prstGeom>
          <a:blipFill>
            <a:blip cstate="print" r:embed="rId2"/>
            <a:stretch>
              <a:fillRect/>
            </a:stretch>
          </a:blipFill>
        </p:spPr>
        <p:txBody>
          <a:bodyPr wrap="square" lIns="0" tIns="0" rIns="0" bIns="0" rtlCol="0">
            <a:spAutoFit/>
          </a:bodyPr>
          <a:lstStyle/>
          <a:p/>
        </p:txBody>
      </p:sp>
      <p:sp>
        <p:nvSpPr>
          <p:cNvPr id="2" name="object 2"/>
          <p:cNvSpPr/>
          <p:nvPr/>
        </p:nvSpPr>
        <p:spPr>
          <a:xfrm>
            <a:off x="2562141" y="2925370"/>
            <a:ext cx="7596006" cy="228699"/>
          </a:xfrm>
          <a:prstGeom prst="rect">
            <a:avLst/>
          </a:prstGeom>
          <a:blipFill>
            <a:blip cstate="print" r:embed="rId3"/>
            <a:stretch>
              <a:fillRect/>
            </a:stretch>
          </a:blipFill>
        </p:spPr>
        <p:txBody>
          <a:bodyPr wrap="square" lIns="0" tIns="0" rIns="0" bIns="0" rtlCol="0">
            <a:spAutoFit/>
          </a:bodyPr>
          <a:lstStyle/>
          <a:p/>
        </p:txBody>
      </p:sp>
      <p:sp>
        <p:nvSpPr>
          <p:cNvPr id="3" name="object 3"/>
          <p:cNvSpPr/>
          <p:nvPr/>
        </p:nvSpPr>
        <p:spPr>
          <a:xfrm>
            <a:off x="2562141" y="1449369"/>
            <a:ext cx="7596006" cy="1416699"/>
          </a:xfrm>
          <a:prstGeom prst="rect">
            <a:avLst/>
          </a:prstGeom>
          <a:blipFill>
            <a:blip cstate="print" r:embed="rId4"/>
            <a:stretch>
              <a:fillRect/>
            </a:stretch>
          </a:blipFill>
        </p:spPr>
        <p:txBody>
          <a:bodyPr wrap="square" lIns="0" tIns="0" rIns="0" bIns="0" rtlCol="0">
            <a:spAutoFit/>
          </a:bodyPr>
          <a:lstStyle/>
          <a:p/>
        </p:txBody>
      </p:sp>
      <p:sp>
        <p:nvSpPr>
          <p:cNvPr id="4" name="object 4"/>
          <p:cNvSpPr/>
          <p:nvPr/>
        </p:nvSpPr>
        <p:spPr>
          <a:xfrm>
            <a:off x="2562141" y="5049369"/>
            <a:ext cx="7596006" cy="1308700"/>
          </a:xfrm>
          <a:prstGeom prst="rect">
            <a:avLst/>
          </a:prstGeom>
          <a:blipFill>
            <a:blip cstate="print" r:embed="rId5"/>
            <a:stretch>
              <a:fillRect/>
            </a:stretch>
          </a:blipFill>
        </p:spPr>
        <p:txBody>
          <a:bodyPr wrap="square" lIns="0" tIns="0" rIns="0" bIns="0" rtlCol="0">
            <a:spAutoFit/>
          </a:bodyPr>
          <a:lstStyle/>
          <a:p/>
        </p:txBody>
      </p:sp>
      <p:sp>
        <p:nvSpPr>
          <p:cNvPr id="5" name="object 5"/>
          <p:cNvSpPr/>
          <p:nvPr/>
        </p:nvSpPr>
        <p:spPr>
          <a:xfrm>
            <a:off x="2562141" y="1161369"/>
            <a:ext cx="7596006" cy="228700"/>
          </a:xfrm>
          <a:prstGeom prst="rect">
            <a:avLst/>
          </a:prstGeom>
          <a:blipFill>
            <a:blip cstate="print" r:embed="rId6"/>
            <a:stretch>
              <a:fillRect/>
            </a:stretch>
          </a:blipFill>
        </p:spPr>
        <p:txBody>
          <a:bodyPr wrap="square" lIns="0" tIns="0" rIns="0" bIns="0" rtlCol="0">
            <a:spAutoFit/>
          </a:bodyPr>
          <a:lstStyle/>
          <a:p/>
        </p:txBody>
      </p:sp>
      <p:sp>
        <p:nvSpPr>
          <p:cNvPr id="6" name="object 6"/>
          <p:cNvSpPr/>
          <p:nvPr/>
        </p:nvSpPr>
        <p:spPr>
          <a:xfrm>
            <a:off x="543603" y="1161364"/>
            <a:ext cx="1959237" cy="5196705"/>
          </a:xfrm>
          <a:prstGeom prst="rect">
            <a:avLst/>
          </a:prstGeom>
          <a:blipFill>
            <a:blip cstate="print" r:embed="rId7"/>
            <a:stretch>
              <a:fillRect/>
            </a:stretch>
          </a:blipFill>
        </p:spPr>
        <p:txBody>
          <a:bodyPr wrap="square" lIns="0" tIns="0" rIns="0" bIns="0" rtlCol="0">
            <a:spAutoFit/>
          </a:bodyPr>
          <a:lstStyle/>
          <a:p/>
        </p:txBody>
      </p:sp>
      <p:sp>
        <p:nvSpPr>
          <p:cNvPr id="7" name="object 7"/>
          <p:cNvSpPr/>
          <p:nvPr/>
        </p:nvSpPr>
        <p:spPr>
          <a:xfrm>
            <a:off x="0" y="824509"/>
            <a:ext cx="10680700" cy="178193"/>
          </a:xfrm>
          <a:prstGeom prst="rect">
            <a:avLst/>
          </a:prstGeom>
          <a:blipFill>
            <a:blip cstate="print" r:embed="rId8"/>
            <a:stretch>
              <a:fillRect/>
            </a:stretch>
          </a:blipFill>
        </p:spPr>
        <p:txBody>
          <a:bodyPr wrap="square" lIns="0" tIns="0" rIns="0" bIns="0" rtlCol="0">
            <a:spAutoFit/>
          </a:bodyPr>
          <a:lstStyle/>
          <a:p/>
        </p:txBody>
      </p:sp>
      <p:sp>
        <p:nvSpPr>
          <p:cNvPr id="9" name="object 9"/>
          <p:cNvSpPr txBox="1"/>
          <p:nvPr/>
        </p:nvSpPr>
        <p:spPr>
          <a:xfrm>
            <a:off x="543603" y="406634"/>
            <a:ext cx="5740400" cy="676681"/>
          </a:xfrm>
          <a:prstGeom prst="rect">
            <a:avLst/>
          </a:prstGeom>
        </p:spPr>
        <p:txBody>
          <a:bodyPr wrap="square" lIns="0" tIns="0" rIns="0" bIns="0" rtlCol="0" vert="horz">
            <a:spAutoFit/>
          </a:bodyPr>
          <a:lstStyle/>
          <a:p>
            <a:pPr marL="0" marR="0">
              <a:lnSpc>
                <a:spcPts val="5028"/>
              </a:lnSpc>
              <a:spcBef>
                <a:spcPts val="0"/>
              </a:spcBef>
              <a:spcAft>
                <a:spcPts val="0"/>
              </a:spcAft>
            </a:pPr>
            <a:r>
              <a:rPr dirty="0" sz="3100">
                <a:solidFill>
                  <a:srgbClr val="221e1f"/>
                </a:solidFill>
                <a:latin typeface="CWBFQR+TBUDGoStd-Regular"/>
                <a:cs typeface="CWBFQR+TBUDGoStd-Regular"/>
              </a:rPr>
              <a:t>故障かな？と思ったら</a:t>
            </a:r>
            <a:r>
              <a:rPr dirty="0" sz="2600">
                <a:solidFill>
                  <a:srgbClr val="221e1f"/>
                </a:solidFill>
                <a:latin typeface="CWBFQR+TBUDGoStd-Regular"/>
                <a:cs typeface="CWBFQR+TBUDGoStd-Regular"/>
              </a:rPr>
              <a:t>（つづき）</a:t>
            </a:r>
          </a:p>
        </p:txBody>
      </p:sp>
      <p:sp>
        <p:nvSpPr>
          <p:cNvPr id="10" name="object 10"/>
          <p:cNvSpPr txBox="1"/>
          <p:nvPr/>
        </p:nvSpPr>
        <p:spPr>
          <a:xfrm>
            <a:off x="600141" y="1155932"/>
            <a:ext cx="431800" cy="269862"/>
          </a:xfrm>
          <a:prstGeom prst="rect">
            <a:avLst/>
          </a:prstGeom>
        </p:spPr>
        <p:txBody>
          <a:bodyPr wrap="square" lIns="0" tIns="0" rIns="0" bIns="0" rtlCol="0" vert="horz">
            <a:spAutoFit/>
          </a:bodyPr>
          <a:lstStyle/>
          <a:p>
            <a:pPr marL="0" marR="0">
              <a:lnSpc>
                <a:spcPts val="1824"/>
              </a:lnSpc>
              <a:spcBef>
                <a:spcPts val="0"/>
              </a:spcBef>
              <a:spcAft>
                <a:spcPts val="0"/>
              </a:spcAft>
            </a:pPr>
            <a:r>
              <a:rPr dirty="0" sz="1100">
                <a:solidFill>
                  <a:srgbClr val="221e1f"/>
                </a:solidFill>
                <a:latin typeface="JNVHJI+TBUDGoStd-Bold"/>
                <a:cs typeface="JNVHJI+TBUDGoStd-Bold"/>
              </a:rPr>
              <a:t>状態</a:t>
            </a:r>
          </a:p>
        </p:txBody>
      </p:sp>
      <p:sp>
        <p:nvSpPr>
          <p:cNvPr id="11" name="object 11"/>
          <p:cNvSpPr txBox="1"/>
          <p:nvPr/>
        </p:nvSpPr>
        <p:spPr>
          <a:xfrm>
            <a:off x="2616151" y="1155932"/>
            <a:ext cx="1130300" cy="269862"/>
          </a:xfrm>
          <a:prstGeom prst="rect">
            <a:avLst/>
          </a:prstGeom>
        </p:spPr>
        <p:txBody>
          <a:bodyPr wrap="square" lIns="0" tIns="0" rIns="0" bIns="0" rtlCol="0" vert="horz">
            <a:spAutoFit/>
          </a:bodyPr>
          <a:lstStyle/>
          <a:p>
            <a:pPr marL="0" marR="0">
              <a:lnSpc>
                <a:spcPts val="1824"/>
              </a:lnSpc>
              <a:spcBef>
                <a:spcPts val="0"/>
              </a:spcBef>
              <a:spcAft>
                <a:spcPts val="0"/>
              </a:spcAft>
            </a:pPr>
            <a:r>
              <a:rPr dirty="0" sz="1100" spc="-26">
                <a:solidFill>
                  <a:srgbClr val="221e1f"/>
                </a:solidFill>
                <a:latin typeface="JNVHJI+TBUDGoStd-Bold"/>
                <a:cs typeface="JNVHJI+TBUDGoStd-Bold"/>
              </a:rPr>
              <a:t>考えられる原因</a:t>
            </a:r>
          </a:p>
        </p:txBody>
      </p:sp>
      <p:sp>
        <p:nvSpPr>
          <p:cNvPr id="12" name="object 12"/>
          <p:cNvSpPr txBox="1"/>
          <p:nvPr/>
        </p:nvSpPr>
        <p:spPr>
          <a:xfrm>
            <a:off x="6000105" y="1155932"/>
            <a:ext cx="571500" cy="269862"/>
          </a:xfrm>
          <a:prstGeom prst="rect">
            <a:avLst/>
          </a:prstGeom>
        </p:spPr>
        <p:txBody>
          <a:bodyPr wrap="square" lIns="0" tIns="0" rIns="0" bIns="0" rtlCol="0" vert="horz">
            <a:spAutoFit/>
          </a:bodyPr>
          <a:lstStyle/>
          <a:p>
            <a:pPr marL="0" marR="0">
              <a:lnSpc>
                <a:spcPts val="1824"/>
              </a:lnSpc>
              <a:spcBef>
                <a:spcPts val="0"/>
              </a:spcBef>
              <a:spcAft>
                <a:spcPts val="0"/>
              </a:spcAft>
            </a:pPr>
            <a:r>
              <a:rPr dirty="0" sz="1100">
                <a:solidFill>
                  <a:srgbClr val="221e1f"/>
                </a:solidFill>
                <a:latin typeface="JNVHJI+TBUDGoStd-Bold"/>
                <a:cs typeface="JNVHJI+TBUDGoStd-Bold"/>
              </a:rPr>
              <a:t>対処法</a:t>
            </a:r>
          </a:p>
        </p:txBody>
      </p:sp>
      <p:sp>
        <p:nvSpPr>
          <p:cNvPr id="13" name="object 13"/>
          <p:cNvSpPr txBox="1"/>
          <p:nvPr/>
        </p:nvSpPr>
        <p:spPr>
          <a:xfrm>
            <a:off x="2616141" y="1453103"/>
            <a:ext cx="3327400" cy="456184"/>
          </a:xfrm>
          <a:prstGeom prst="rect">
            <a:avLst/>
          </a:prstGeom>
        </p:spPr>
        <p:txBody>
          <a:bodyPr wrap="square" lIns="0" tIns="0" rIns="0" bIns="0" rtlCol="0" vert="horz">
            <a:spAutoFit/>
          </a:bodyPr>
          <a:lstStyle/>
          <a:p>
            <a:pPr marL="0" marR="0">
              <a:lnSpc>
                <a:spcPts val="1591"/>
              </a:lnSpc>
              <a:spcBef>
                <a:spcPts val="0"/>
              </a:spcBef>
              <a:spcAft>
                <a:spcPts val="0"/>
              </a:spcAft>
            </a:pPr>
            <a:r>
              <a:rPr dirty="0" sz="1000">
                <a:solidFill>
                  <a:srgbClr val="221e1f"/>
                </a:solidFill>
                <a:latin typeface="UDHRCB+TBUDGoStd-SuperLight"/>
                <a:cs typeface="UDHRCB+TBUDGoStd-SuperLight"/>
              </a:rPr>
              <a:t>靴</a:t>
            </a:r>
            <a:r>
              <a:rPr dirty="0" sz="1000" spc="-250">
                <a:solidFill>
                  <a:srgbClr val="221e1f"/>
                </a:solidFill>
                <a:latin typeface="Times New Roman"/>
                <a:cs typeface="Times New Roman"/>
              </a:rPr>
              <a:t> </a:t>
            </a:r>
            <a:r>
              <a:rPr dirty="0" sz="1000" spc="-64">
                <a:solidFill>
                  <a:srgbClr val="221e1f"/>
                </a:solidFill>
                <a:latin typeface="UDHRCB+TBUDGoStd-SuperLight"/>
                <a:cs typeface="UDHRCB+TBUDGoStd-SuperLight"/>
              </a:rPr>
              <a:t>下やストッキングなどを履いた状</a:t>
            </a:r>
            <a:r>
              <a:rPr dirty="0" sz="1000" spc="-250">
                <a:solidFill>
                  <a:srgbClr val="221e1f"/>
                </a:solidFill>
                <a:latin typeface="Times New Roman"/>
                <a:cs typeface="Times New Roman"/>
              </a:rPr>
              <a:t> </a:t>
            </a:r>
            <a:r>
              <a:rPr dirty="0" sz="1000" spc="-20">
                <a:solidFill>
                  <a:srgbClr val="221e1f"/>
                </a:solidFill>
                <a:latin typeface="UDHRCB+TBUDGoStd-SuperLight"/>
                <a:cs typeface="UDHRCB+TBUDGoStd-SuperLight"/>
              </a:rPr>
              <a:t>態で</a:t>
            </a:r>
            <a:r>
              <a:rPr dirty="0" sz="1000" spc="-250">
                <a:solidFill>
                  <a:srgbClr val="221e1f"/>
                </a:solidFill>
                <a:latin typeface="Times New Roman"/>
                <a:cs typeface="Times New Roman"/>
              </a:rPr>
              <a:t> </a:t>
            </a:r>
            <a:r>
              <a:rPr dirty="0" sz="1000">
                <a:solidFill>
                  <a:srgbClr val="221e1f"/>
                </a:solidFill>
                <a:latin typeface="UDHRCB+TBUDGoStd-SuperLight"/>
                <a:cs typeface="UDHRCB+TBUDGoStd-SuperLight"/>
              </a:rPr>
              <a:t>使</a:t>
            </a:r>
            <a:r>
              <a:rPr dirty="0" sz="1000" spc="-250">
                <a:solidFill>
                  <a:srgbClr val="221e1f"/>
                </a:solidFill>
                <a:latin typeface="Times New Roman"/>
                <a:cs typeface="Times New Roman"/>
              </a:rPr>
              <a:t> </a:t>
            </a:r>
            <a:r>
              <a:rPr dirty="0" sz="1000" spc="-57">
                <a:solidFill>
                  <a:srgbClr val="221e1f"/>
                </a:solidFill>
                <a:latin typeface="UDHRCB+TBUDGoStd-SuperLight"/>
                <a:cs typeface="UDHRCB+TBUDGoStd-SuperLight"/>
              </a:rPr>
              <a:t>用している。</a:t>
            </a:r>
          </a:p>
          <a:p>
            <a:pPr marL="0" marR="0">
              <a:lnSpc>
                <a:spcPts val="1591"/>
              </a:lnSpc>
              <a:spcBef>
                <a:spcPts val="110"/>
              </a:spcBef>
              <a:spcAft>
                <a:spcPts val="0"/>
              </a:spcAft>
            </a:pPr>
            <a:r>
              <a:rPr dirty="0" sz="1000" spc="-71">
                <a:solidFill>
                  <a:srgbClr val="221e1f"/>
                </a:solidFill>
                <a:latin typeface="UDHRCB+TBUDGoStd-SuperLight"/>
                <a:cs typeface="UDHRCB+TBUDGoStd-SuperLight"/>
              </a:rPr>
              <a:t>肌にボディクリームなどを塗っている。</a:t>
            </a:r>
          </a:p>
        </p:txBody>
      </p:sp>
      <p:sp>
        <p:nvSpPr>
          <p:cNvPr id="14" name="object 14"/>
          <p:cNvSpPr txBox="1"/>
          <p:nvPr/>
        </p:nvSpPr>
        <p:spPr>
          <a:xfrm>
            <a:off x="6000183" y="1453103"/>
            <a:ext cx="1803400" cy="456184"/>
          </a:xfrm>
          <a:prstGeom prst="rect">
            <a:avLst/>
          </a:prstGeom>
        </p:spPr>
        <p:txBody>
          <a:bodyPr wrap="square" lIns="0" tIns="0" rIns="0" bIns="0" rtlCol="0" vert="horz">
            <a:spAutoFit/>
          </a:bodyPr>
          <a:lstStyle/>
          <a:p>
            <a:pPr marL="0" marR="0">
              <a:lnSpc>
                <a:spcPts val="1591"/>
              </a:lnSpc>
              <a:spcBef>
                <a:spcPts val="0"/>
              </a:spcBef>
              <a:spcAft>
                <a:spcPts val="0"/>
              </a:spcAft>
            </a:pPr>
            <a:r>
              <a:rPr dirty="0" sz="1000" spc="-21">
                <a:solidFill>
                  <a:srgbClr val="221e1f"/>
                </a:solidFill>
                <a:latin typeface="UDHRCB+TBUDGoStd-SuperLight"/>
                <a:cs typeface="UDHRCB+TBUDGoStd-SuperLight"/>
              </a:rPr>
              <a:t>素足の状態で使用する。</a:t>
            </a:r>
          </a:p>
          <a:p>
            <a:pPr marL="0" marR="0">
              <a:lnSpc>
                <a:spcPts val="1591"/>
              </a:lnSpc>
              <a:spcBef>
                <a:spcPts val="110"/>
              </a:spcBef>
              <a:spcAft>
                <a:spcPts val="0"/>
              </a:spcAft>
            </a:pPr>
            <a:r>
              <a:rPr dirty="0" sz="1000" spc="-68">
                <a:solidFill>
                  <a:srgbClr val="221e1f"/>
                </a:solidFill>
                <a:latin typeface="UDHRCB+TBUDGoStd-SuperLight"/>
                <a:cs typeface="UDHRCB+TBUDGoStd-SuperLight"/>
              </a:rPr>
              <a:t>拭き取ってから、足を置く。</a:t>
            </a:r>
          </a:p>
        </p:txBody>
      </p:sp>
      <p:sp>
        <p:nvSpPr>
          <p:cNvPr id="15" name="object 15"/>
          <p:cNvSpPr txBox="1"/>
          <p:nvPr/>
        </p:nvSpPr>
        <p:spPr>
          <a:xfrm>
            <a:off x="2616141" y="1885158"/>
            <a:ext cx="2692400" cy="240157"/>
          </a:xfrm>
          <a:prstGeom prst="rect">
            <a:avLst/>
          </a:prstGeom>
        </p:spPr>
        <p:txBody>
          <a:bodyPr wrap="square" lIns="0" tIns="0" rIns="0" bIns="0" rtlCol="0" vert="horz">
            <a:spAutoFit/>
          </a:bodyPr>
          <a:lstStyle/>
          <a:p>
            <a:pPr marL="0" marR="0">
              <a:lnSpc>
                <a:spcPts val="1591"/>
              </a:lnSpc>
              <a:spcBef>
                <a:spcPts val="0"/>
              </a:spcBef>
              <a:spcAft>
                <a:spcPts val="0"/>
              </a:spcAft>
            </a:pPr>
            <a:r>
              <a:rPr dirty="0" sz="1000" spc="-81">
                <a:solidFill>
                  <a:srgbClr val="221e1f"/>
                </a:solidFill>
                <a:latin typeface="UDHRCB+TBUDGoStd-SuperLight"/>
                <a:cs typeface="UDHRCB+TBUDGoStd-SuperLight"/>
              </a:rPr>
              <a:t>両足（脚）をフットパッドに置いていない。</a:t>
            </a:r>
          </a:p>
        </p:txBody>
      </p:sp>
      <p:sp>
        <p:nvSpPr>
          <p:cNvPr id="16" name="object 16"/>
          <p:cNvSpPr txBox="1"/>
          <p:nvPr/>
        </p:nvSpPr>
        <p:spPr>
          <a:xfrm>
            <a:off x="6000183" y="1885158"/>
            <a:ext cx="2184400" cy="240157"/>
          </a:xfrm>
          <a:prstGeom prst="rect">
            <a:avLst/>
          </a:prstGeom>
        </p:spPr>
        <p:txBody>
          <a:bodyPr wrap="square" lIns="0" tIns="0" rIns="0" bIns="0" rtlCol="0" vert="horz">
            <a:spAutoFit/>
          </a:bodyPr>
          <a:lstStyle/>
          <a:p>
            <a:pPr marL="0" marR="0">
              <a:lnSpc>
                <a:spcPts val="1591"/>
              </a:lnSpc>
              <a:spcBef>
                <a:spcPts val="0"/>
              </a:spcBef>
              <a:spcAft>
                <a:spcPts val="0"/>
              </a:spcAft>
            </a:pPr>
            <a:r>
              <a:rPr dirty="0" sz="1000">
                <a:solidFill>
                  <a:srgbClr val="221e1f"/>
                </a:solidFill>
                <a:latin typeface="UDHRCB+TBUDGoStd-SuperLight"/>
                <a:cs typeface="UDHRCB+TBUDGoStd-SuperLight"/>
              </a:rPr>
              <a:t>両</a:t>
            </a:r>
            <a:r>
              <a:rPr dirty="0" sz="1000" spc="-250">
                <a:solidFill>
                  <a:srgbClr val="221e1f"/>
                </a:solidFill>
                <a:latin typeface="Times New Roman"/>
                <a:cs typeface="Times New Roman"/>
              </a:rPr>
              <a:t> </a:t>
            </a:r>
            <a:r>
              <a:rPr dirty="0" sz="1000" spc="-160">
                <a:solidFill>
                  <a:srgbClr val="221e1f"/>
                </a:solidFill>
                <a:latin typeface="UDHRCB+TBUDGoStd-SuperLight"/>
                <a:cs typeface="UDHRCB+TBUDGoStd-SuperLight"/>
              </a:rPr>
              <a:t>足（</a:t>
            </a:r>
            <a:r>
              <a:rPr dirty="0" sz="1000" spc="-250">
                <a:solidFill>
                  <a:srgbClr val="221e1f"/>
                </a:solidFill>
                <a:latin typeface="Times New Roman"/>
                <a:cs typeface="Times New Roman"/>
              </a:rPr>
              <a:t> </a:t>
            </a:r>
            <a:r>
              <a:rPr dirty="0" sz="1000">
                <a:solidFill>
                  <a:srgbClr val="221e1f"/>
                </a:solidFill>
                <a:latin typeface="UDHRCB+TBUDGoStd-SuperLight"/>
                <a:cs typeface="UDHRCB+TBUDGoStd-SuperLight"/>
              </a:rPr>
              <a:t>脚</a:t>
            </a:r>
            <a:r>
              <a:rPr dirty="0" sz="1000" spc="-250">
                <a:solidFill>
                  <a:srgbClr val="221e1f"/>
                </a:solidFill>
                <a:latin typeface="Times New Roman"/>
                <a:cs typeface="Times New Roman"/>
              </a:rPr>
              <a:t> </a:t>
            </a:r>
            <a:r>
              <a:rPr dirty="0" sz="1000" spc="-108">
                <a:solidFill>
                  <a:srgbClr val="221e1f"/>
                </a:solidFill>
                <a:latin typeface="UDHRCB+TBUDGoStd-SuperLight"/>
                <a:cs typeface="UDHRCB+TBUDGoStd-SuperLight"/>
              </a:rPr>
              <a:t>）をフットパッドに置く。</a:t>
            </a:r>
          </a:p>
        </p:txBody>
      </p:sp>
      <p:sp>
        <p:nvSpPr>
          <p:cNvPr id="17" name="object 17"/>
          <p:cNvSpPr txBox="1"/>
          <p:nvPr/>
        </p:nvSpPr>
        <p:spPr>
          <a:xfrm>
            <a:off x="790892" y="1954126"/>
            <a:ext cx="1459992" cy="260362"/>
          </a:xfrm>
          <a:prstGeom prst="rect">
            <a:avLst/>
          </a:prstGeom>
        </p:spPr>
        <p:txBody>
          <a:bodyPr wrap="square" lIns="0" tIns="0" rIns="0" bIns="0" rtlCol="0" vert="horz">
            <a:spAutoFit/>
          </a:bodyPr>
          <a:lstStyle/>
          <a:p>
            <a:pPr marL="0" marR="0">
              <a:lnSpc>
                <a:spcPts val="1750"/>
              </a:lnSpc>
              <a:spcBef>
                <a:spcPts val="0"/>
              </a:spcBef>
              <a:spcAft>
                <a:spcPts val="0"/>
              </a:spcAft>
            </a:pPr>
            <a:r>
              <a:rPr dirty="0" sz="1100">
                <a:solidFill>
                  <a:srgbClr val="221e1f"/>
                </a:solidFill>
                <a:latin typeface="UDHRCB+TBUDGoStd-SuperLight"/>
                <a:cs typeface="UDHRCB+TBUDGoStd-SuperLight"/>
              </a:rPr>
              <a:t>表</a:t>
            </a:r>
            <a:r>
              <a:rPr dirty="0" sz="1100" spc="-304">
                <a:solidFill>
                  <a:srgbClr val="221e1f"/>
                </a:solidFill>
                <a:latin typeface="Times New Roman"/>
                <a:cs typeface="Times New Roman"/>
              </a:rPr>
              <a:t> </a:t>
            </a:r>
            <a:r>
              <a:rPr dirty="0" sz="1100" spc="-79">
                <a:solidFill>
                  <a:srgbClr val="221e1f"/>
                </a:solidFill>
                <a:latin typeface="UDHRCB+TBUDGoStd-SuperLight"/>
                <a:cs typeface="UDHRCB+TBUDGoStd-SuperLight"/>
              </a:rPr>
              <a:t>示が点灯している.</a:t>
            </a:r>
          </a:p>
        </p:txBody>
      </p:sp>
      <p:sp>
        <p:nvSpPr>
          <p:cNvPr id="18" name="object 18"/>
          <p:cNvSpPr txBox="1"/>
          <p:nvPr/>
        </p:nvSpPr>
        <p:spPr>
          <a:xfrm>
            <a:off x="546278" y="2119251"/>
            <a:ext cx="1689100" cy="260362"/>
          </a:xfrm>
          <a:prstGeom prst="rect">
            <a:avLst/>
          </a:prstGeom>
        </p:spPr>
        <p:txBody>
          <a:bodyPr wrap="square" lIns="0" tIns="0" rIns="0" bIns="0" rtlCol="0" vert="horz">
            <a:spAutoFit/>
          </a:bodyPr>
          <a:lstStyle/>
          <a:p>
            <a:pPr marL="0" marR="0">
              <a:lnSpc>
                <a:spcPts val="1750"/>
              </a:lnSpc>
              <a:spcBef>
                <a:spcPts val="0"/>
              </a:spcBef>
              <a:spcAft>
                <a:spcPts val="0"/>
              </a:spcAft>
            </a:pPr>
            <a:r>
              <a:rPr dirty="0" sz="1100" spc="-64">
                <a:solidFill>
                  <a:srgbClr val="221e1f"/>
                </a:solidFill>
                <a:latin typeface="UDHRCB+TBUDGoStd-SuperLight"/>
                <a:cs typeface="UDHRCB+TBUDGoStd-SuperLight"/>
              </a:rPr>
              <a:t>（肌検知されていない）</a:t>
            </a:r>
          </a:p>
        </p:txBody>
      </p:sp>
      <p:sp>
        <p:nvSpPr>
          <p:cNvPr id="19" name="object 19"/>
          <p:cNvSpPr txBox="1"/>
          <p:nvPr/>
        </p:nvSpPr>
        <p:spPr>
          <a:xfrm>
            <a:off x="5988245" y="2110710"/>
            <a:ext cx="4691380" cy="240157"/>
          </a:xfrm>
          <a:prstGeom prst="rect">
            <a:avLst/>
          </a:prstGeom>
        </p:spPr>
        <p:txBody>
          <a:bodyPr wrap="square" lIns="0" tIns="0" rIns="0" bIns="0" rtlCol="0" vert="horz">
            <a:spAutoFit/>
          </a:bodyPr>
          <a:lstStyle/>
          <a:p>
            <a:pPr marL="0" marR="0">
              <a:lnSpc>
                <a:spcPts val="1591"/>
              </a:lnSpc>
              <a:spcBef>
                <a:spcPts val="0"/>
              </a:spcBef>
              <a:spcAft>
                <a:spcPts val="0"/>
              </a:spcAft>
            </a:pPr>
            <a:r>
              <a:rPr dirty="0" sz="1000" spc="-104">
                <a:solidFill>
                  <a:srgbClr val="221e1f"/>
                </a:solidFill>
                <a:latin typeface="UDHRCB+TBUDGoStd-SuperLight"/>
                <a:cs typeface="UDHRCB+TBUDGoStd-SuperLight"/>
              </a:rPr>
              <a:t>フットパッドの上に左右</a:t>
            </a:r>
            <a:r>
              <a:rPr dirty="0" sz="1000" spc="-144">
                <a:solidFill>
                  <a:srgbClr val="221e1f"/>
                </a:solidFill>
                <a:latin typeface="Times New Roman"/>
                <a:cs typeface="Times New Roman"/>
              </a:rPr>
              <a:t> </a:t>
            </a:r>
            <a:r>
              <a:rPr dirty="0" sz="1000">
                <a:solidFill>
                  <a:srgbClr val="221e1f"/>
                </a:solidFill>
                <a:latin typeface="UDHRCB+TBUDGoStd-SuperLight"/>
                <a:cs typeface="UDHRCB+TBUDGoStd-SuperLight"/>
              </a:rPr>
              <a:t>1</a:t>
            </a:r>
            <a:r>
              <a:rPr dirty="0" sz="1000" spc="-158">
                <a:solidFill>
                  <a:srgbClr val="221e1f"/>
                </a:solidFill>
                <a:latin typeface="Times New Roman"/>
                <a:cs typeface="Times New Roman"/>
              </a:rPr>
              <a:t> </a:t>
            </a:r>
            <a:r>
              <a:rPr dirty="0" sz="1000" spc="-98">
                <a:solidFill>
                  <a:srgbClr val="221e1f"/>
                </a:solidFill>
                <a:latin typeface="UDHRCB+TBUDGoStd-SuperLight"/>
                <a:cs typeface="UDHRCB+TBUDGoStd-SuperLight"/>
              </a:rPr>
              <a:t>枚ずつ、水で濡らしてしっかり絞った布やアルコール</a:t>
            </a:r>
          </a:p>
        </p:txBody>
      </p:sp>
      <p:sp>
        <p:nvSpPr>
          <p:cNvPr id="20" name="object 20"/>
          <p:cNvSpPr txBox="1"/>
          <p:nvPr/>
        </p:nvSpPr>
        <p:spPr>
          <a:xfrm>
            <a:off x="2616141" y="2263110"/>
            <a:ext cx="1295400" cy="240157"/>
          </a:xfrm>
          <a:prstGeom prst="rect">
            <a:avLst/>
          </a:prstGeom>
        </p:spPr>
        <p:txBody>
          <a:bodyPr wrap="square" lIns="0" tIns="0" rIns="0" bIns="0" rtlCol="0" vert="horz">
            <a:spAutoFit/>
          </a:bodyPr>
          <a:lstStyle/>
          <a:p>
            <a:pPr marL="0" marR="0">
              <a:lnSpc>
                <a:spcPts val="1591"/>
              </a:lnSpc>
              <a:spcBef>
                <a:spcPts val="0"/>
              </a:spcBef>
              <a:spcAft>
                <a:spcPts val="0"/>
              </a:spcAft>
            </a:pPr>
            <a:r>
              <a:rPr dirty="0" sz="1000" spc="-44">
                <a:solidFill>
                  <a:srgbClr val="221e1f"/>
                </a:solidFill>
                <a:latin typeface="UDHRCB+TBUDGoStd-SuperLight"/>
                <a:cs typeface="UDHRCB+TBUDGoStd-SuperLight"/>
              </a:rPr>
              <a:t>肌が乾燥している。</a:t>
            </a:r>
          </a:p>
        </p:txBody>
      </p:sp>
      <p:sp>
        <p:nvSpPr>
          <p:cNvPr id="21" name="object 21"/>
          <p:cNvSpPr txBox="1"/>
          <p:nvPr/>
        </p:nvSpPr>
        <p:spPr>
          <a:xfrm>
            <a:off x="5996373" y="2263110"/>
            <a:ext cx="4597400" cy="240157"/>
          </a:xfrm>
          <a:prstGeom prst="rect">
            <a:avLst/>
          </a:prstGeom>
        </p:spPr>
        <p:txBody>
          <a:bodyPr wrap="square" lIns="0" tIns="0" rIns="0" bIns="0" rtlCol="0" vert="horz">
            <a:spAutoFit/>
          </a:bodyPr>
          <a:lstStyle/>
          <a:p>
            <a:pPr marL="0" marR="0">
              <a:lnSpc>
                <a:spcPts val="1591"/>
              </a:lnSpc>
              <a:spcBef>
                <a:spcPts val="0"/>
              </a:spcBef>
              <a:spcAft>
                <a:spcPts val="0"/>
              </a:spcAft>
            </a:pPr>
            <a:r>
              <a:rPr dirty="0" sz="1000" spc="-81">
                <a:solidFill>
                  <a:srgbClr val="221e1f"/>
                </a:solidFill>
                <a:latin typeface="UDHRCB+TBUDGoStd-SuperLight"/>
                <a:cs typeface="UDHRCB+TBUDGoStd-SuperLight"/>
              </a:rPr>
              <a:t>を含まないウェットティッシュを敷いて使用するか、お風呂上がりなど水</a:t>
            </a:r>
            <a:r>
              <a:rPr dirty="0" sz="1000" spc="-238">
                <a:solidFill>
                  <a:srgbClr val="221e1f"/>
                </a:solidFill>
                <a:latin typeface="Times New Roman"/>
                <a:cs typeface="Times New Roman"/>
              </a:rPr>
              <a:t> </a:t>
            </a:r>
            <a:r>
              <a:rPr dirty="0" sz="1000">
                <a:solidFill>
                  <a:srgbClr val="221e1f"/>
                </a:solidFill>
                <a:latin typeface="UDHRCB+TBUDGoStd-SuperLight"/>
                <a:cs typeface="UDHRCB+TBUDGoStd-SuperLight"/>
              </a:rPr>
              <a:t>分</a:t>
            </a:r>
            <a:r>
              <a:rPr dirty="0" sz="1000" spc="-236">
                <a:solidFill>
                  <a:srgbClr val="221e1f"/>
                </a:solidFill>
                <a:latin typeface="Times New Roman"/>
                <a:cs typeface="Times New Roman"/>
              </a:rPr>
              <a:t> </a:t>
            </a:r>
            <a:r>
              <a:rPr dirty="0" sz="1000">
                <a:solidFill>
                  <a:srgbClr val="221e1f"/>
                </a:solidFill>
                <a:latin typeface="UDHRCB+TBUDGoStd-SuperLight"/>
                <a:cs typeface="UDHRCB+TBUDGoStd-SuperLight"/>
              </a:rPr>
              <a:t>量</a:t>
            </a:r>
          </a:p>
        </p:txBody>
      </p:sp>
      <p:sp>
        <p:nvSpPr>
          <p:cNvPr id="22" name="object 22"/>
          <p:cNvSpPr txBox="1"/>
          <p:nvPr/>
        </p:nvSpPr>
        <p:spPr>
          <a:xfrm>
            <a:off x="5998024" y="2415510"/>
            <a:ext cx="1676400" cy="465749"/>
          </a:xfrm>
          <a:prstGeom prst="rect">
            <a:avLst/>
          </a:prstGeom>
        </p:spPr>
        <p:txBody>
          <a:bodyPr wrap="square" lIns="0" tIns="0" rIns="0" bIns="0" rtlCol="0" vert="horz">
            <a:spAutoFit/>
          </a:bodyPr>
          <a:lstStyle/>
          <a:p>
            <a:pPr marL="0" marR="0">
              <a:lnSpc>
                <a:spcPts val="1591"/>
              </a:lnSpc>
              <a:spcBef>
                <a:spcPts val="0"/>
              </a:spcBef>
              <a:spcAft>
                <a:spcPts val="0"/>
              </a:spcAft>
            </a:pPr>
            <a:r>
              <a:rPr dirty="0" sz="1000" spc="-49">
                <a:solidFill>
                  <a:srgbClr val="221e1f"/>
                </a:solidFill>
                <a:latin typeface="UDHRCB+TBUDGoStd-SuperLight"/>
                <a:cs typeface="UDHRCB+TBUDGoStd-SuperLight"/>
              </a:rPr>
              <a:t>が十分なときに使用する。</a:t>
            </a:r>
          </a:p>
          <a:p>
            <a:pPr marL="2091" marR="0">
              <a:lnSpc>
                <a:spcPts val="1591"/>
              </a:lnSpc>
              <a:spcBef>
                <a:spcPts val="185"/>
              </a:spcBef>
              <a:spcAft>
                <a:spcPts val="0"/>
              </a:spcAft>
            </a:pPr>
            <a:r>
              <a:rPr dirty="0" sz="1000" spc="-22">
                <a:solidFill>
                  <a:srgbClr val="221e1f"/>
                </a:solidFill>
                <a:latin typeface="UDHRCB+TBUDGoStd-SuperLight"/>
                <a:cs typeface="UDHRCB+TBUDGoStd-SuperLight"/>
              </a:rPr>
              <a:t>新品の電池に交換する。</a:t>
            </a:r>
          </a:p>
        </p:txBody>
      </p:sp>
      <p:sp>
        <p:nvSpPr>
          <p:cNvPr id="23" name="object 23"/>
          <p:cNvSpPr txBox="1"/>
          <p:nvPr/>
        </p:nvSpPr>
        <p:spPr>
          <a:xfrm>
            <a:off x="2615760" y="2641062"/>
            <a:ext cx="3327400" cy="240196"/>
          </a:xfrm>
          <a:prstGeom prst="rect">
            <a:avLst/>
          </a:prstGeom>
        </p:spPr>
        <p:txBody>
          <a:bodyPr wrap="square" lIns="0" tIns="0" rIns="0" bIns="0" rtlCol="0" vert="horz">
            <a:spAutoFit/>
          </a:bodyPr>
          <a:lstStyle/>
          <a:p>
            <a:pPr marL="0" marR="0">
              <a:lnSpc>
                <a:spcPts val="1591"/>
              </a:lnSpc>
              <a:spcBef>
                <a:spcPts val="0"/>
              </a:spcBef>
              <a:spcAft>
                <a:spcPts val="0"/>
              </a:spcAft>
            </a:pPr>
            <a:r>
              <a:rPr dirty="0" sz="1000" spc="-84">
                <a:solidFill>
                  <a:srgbClr val="221e1f"/>
                </a:solidFill>
                <a:latin typeface="UDHRCB+TBUDGoStd-SuperLight"/>
                <a:cs typeface="UDHRCB+TBUDGoStd-SuperLight"/>
              </a:rPr>
              <a:t>本体の乾電池が消耗している（</a:t>
            </a:r>
            <a:r>
              <a:rPr dirty="0" sz="1000" spc="1220">
                <a:solidFill>
                  <a:srgbClr val="221e1f"/>
                </a:solidFill>
                <a:latin typeface="Times New Roman"/>
                <a:cs typeface="Times New Roman"/>
              </a:rPr>
              <a:t> </a:t>
            </a:r>
            <a:r>
              <a:rPr dirty="0" sz="1000" spc="-95">
                <a:solidFill>
                  <a:srgbClr val="221e1f"/>
                </a:solidFill>
                <a:latin typeface="UDHRCB+TBUDGoStd-SuperLight"/>
                <a:cs typeface="UDHRCB+TBUDGoStd-SuperLight"/>
              </a:rPr>
              <a:t>表示が点滅している）。</a:t>
            </a:r>
          </a:p>
        </p:txBody>
      </p:sp>
      <p:sp>
        <p:nvSpPr>
          <p:cNvPr id="24" name="object 24"/>
          <p:cNvSpPr txBox="1"/>
          <p:nvPr/>
        </p:nvSpPr>
        <p:spPr>
          <a:xfrm>
            <a:off x="587568" y="2918676"/>
            <a:ext cx="1409700" cy="260362"/>
          </a:xfrm>
          <a:prstGeom prst="rect">
            <a:avLst/>
          </a:prstGeom>
        </p:spPr>
        <p:txBody>
          <a:bodyPr wrap="square" lIns="0" tIns="0" rIns="0" bIns="0" rtlCol="0" vert="horz">
            <a:spAutoFit/>
          </a:bodyPr>
          <a:lstStyle/>
          <a:p>
            <a:pPr marL="0" marR="0">
              <a:lnSpc>
                <a:spcPts val="1750"/>
              </a:lnSpc>
              <a:spcBef>
                <a:spcPts val="0"/>
              </a:spcBef>
              <a:spcAft>
                <a:spcPts val="0"/>
              </a:spcAft>
            </a:pPr>
            <a:r>
              <a:rPr dirty="0" sz="1100" spc="-47">
                <a:solidFill>
                  <a:srgbClr val="221e1f"/>
                </a:solidFill>
                <a:latin typeface="UDHRCB+TBUDGoStd-SuperLight"/>
                <a:cs typeface="UDHRCB+TBUDGoStd-SuperLight"/>
              </a:rPr>
              <a:t>レベルが上がらない</a:t>
            </a:r>
          </a:p>
        </p:txBody>
      </p:sp>
      <p:sp>
        <p:nvSpPr>
          <p:cNvPr id="25" name="object 25"/>
          <p:cNvSpPr txBox="1"/>
          <p:nvPr/>
        </p:nvSpPr>
        <p:spPr>
          <a:xfrm>
            <a:off x="2616140" y="2929102"/>
            <a:ext cx="1422400" cy="240157"/>
          </a:xfrm>
          <a:prstGeom prst="rect">
            <a:avLst/>
          </a:prstGeom>
        </p:spPr>
        <p:txBody>
          <a:bodyPr wrap="square" lIns="0" tIns="0" rIns="0" bIns="0" rtlCol="0" vert="horz">
            <a:spAutoFit/>
          </a:bodyPr>
          <a:lstStyle/>
          <a:p>
            <a:pPr marL="0" marR="0">
              <a:lnSpc>
                <a:spcPts val="1591"/>
              </a:lnSpc>
              <a:spcBef>
                <a:spcPts val="0"/>
              </a:spcBef>
              <a:spcAft>
                <a:spcPts val="0"/>
              </a:spcAft>
            </a:pPr>
            <a:r>
              <a:rPr dirty="0" sz="1000" spc="-68">
                <a:solidFill>
                  <a:srgbClr val="221e1f"/>
                </a:solidFill>
                <a:latin typeface="UDHRCB+TBUDGoStd-SuperLight"/>
                <a:cs typeface="UDHRCB+TBUDGoStd-SuperLight"/>
              </a:rPr>
              <a:t>肌を検知していない（</a:t>
            </a:r>
          </a:p>
        </p:txBody>
      </p:sp>
      <p:sp>
        <p:nvSpPr>
          <p:cNvPr id="26" name="object 26"/>
          <p:cNvSpPr txBox="1"/>
          <p:nvPr/>
        </p:nvSpPr>
        <p:spPr>
          <a:xfrm>
            <a:off x="3993682" y="2929102"/>
            <a:ext cx="1549400" cy="240157"/>
          </a:xfrm>
          <a:prstGeom prst="rect">
            <a:avLst/>
          </a:prstGeom>
        </p:spPr>
        <p:txBody>
          <a:bodyPr wrap="square" lIns="0" tIns="0" rIns="0" bIns="0" rtlCol="0" vert="horz">
            <a:spAutoFit/>
          </a:bodyPr>
          <a:lstStyle/>
          <a:p>
            <a:pPr marL="0" marR="0">
              <a:lnSpc>
                <a:spcPts val="1591"/>
              </a:lnSpc>
              <a:spcBef>
                <a:spcPts val="0"/>
              </a:spcBef>
              <a:spcAft>
                <a:spcPts val="0"/>
              </a:spcAft>
            </a:pPr>
            <a:r>
              <a:rPr dirty="0" sz="1000" spc="-61">
                <a:solidFill>
                  <a:srgbClr val="221e1f"/>
                </a:solidFill>
                <a:latin typeface="UDHRCB+TBUDGoStd-SuperLight"/>
                <a:cs typeface="UDHRCB+TBUDGoStd-SuperLight"/>
              </a:rPr>
              <a:t>表示が点灯している）。</a:t>
            </a:r>
          </a:p>
        </p:txBody>
      </p:sp>
      <p:sp>
        <p:nvSpPr>
          <p:cNvPr id="27" name="object 27"/>
          <p:cNvSpPr txBox="1"/>
          <p:nvPr/>
        </p:nvSpPr>
        <p:spPr>
          <a:xfrm>
            <a:off x="6000155" y="2929102"/>
            <a:ext cx="2184400" cy="240157"/>
          </a:xfrm>
          <a:prstGeom prst="rect">
            <a:avLst/>
          </a:prstGeom>
        </p:spPr>
        <p:txBody>
          <a:bodyPr wrap="square" lIns="0" tIns="0" rIns="0" bIns="0" rtlCol="0" vert="horz">
            <a:spAutoFit/>
          </a:bodyPr>
          <a:lstStyle/>
          <a:p>
            <a:pPr marL="0" marR="0">
              <a:lnSpc>
                <a:spcPts val="1591"/>
              </a:lnSpc>
              <a:spcBef>
                <a:spcPts val="0"/>
              </a:spcBef>
              <a:spcAft>
                <a:spcPts val="0"/>
              </a:spcAft>
            </a:pPr>
            <a:r>
              <a:rPr dirty="0" sz="1000">
                <a:solidFill>
                  <a:srgbClr val="221e1f"/>
                </a:solidFill>
                <a:latin typeface="UDHRCB+TBUDGoStd-SuperLight"/>
                <a:cs typeface="UDHRCB+TBUDGoStd-SuperLight"/>
              </a:rPr>
              <a:t>両</a:t>
            </a:r>
            <a:r>
              <a:rPr dirty="0" sz="1000" spc="-250">
                <a:solidFill>
                  <a:srgbClr val="221e1f"/>
                </a:solidFill>
                <a:latin typeface="Times New Roman"/>
                <a:cs typeface="Times New Roman"/>
              </a:rPr>
              <a:t> </a:t>
            </a:r>
            <a:r>
              <a:rPr dirty="0" sz="1000" spc="-160">
                <a:solidFill>
                  <a:srgbClr val="221e1f"/>
                </a:solidFill>
                <a:latin typeface="UDHRCB+TBUDGoStd-SuperLight"/>
                <a:cs typeface="UDHRCB+TBUDGoStd-SuperLight"/>
              </a:rPr>
              <a:t>足（</a:t>
            </a:r>
            <a:r>
              <a:rPr dirty="0" sz="1000" spc="-250">
                <a:solidFill>
                  <a:srgbClr val="221e1f"/>
                </a:solidFill>
                <a:latin typeface="Times New Roman"/>
                <a:cs typeface="Times New Roman"/>
              </a:rPr>
              <a:t> </a:t>
            </a:r>
            <a:r>
              <a:rPr dirty="0" sz="1000">
                <a:solidFill>
                  <a:srgbClr val="221e1f"/>
                </a:solidFill>
                <a:latin typeface="UDHRCB+TBUDGoStd-SuperLight"/>
                <a:cs typeface="UDHRCB+TBUDGoStd-SuperLight"/>
              </a:rPr>
              <a:t>脚</a:t>
            </a:r>
            <a:r>
              <a:rPr dirty="0" sz="1000" spc="-250">
                <a:solidFill>
                  <a:srgbClr val="221e1f"/>
                </a:solidFill>
                <a:latin typeface="Times New Roman"/>
                <a:cs typeface="Times New Roman"/>
              </a:rPr>
              <a:t> </a:t>
            </a:r>
            <a:r>
              <a:rPr dirty="0" sz="1000" spc="-108">
                <a:solidFill>
                  <a:srgbClr val="221e1f"/>
                </a:solidFill>
                <a:latin typeface="UDHRCB+TBUDGoStd-SuperLight"/>
                <a:cs typeface="UDHRCB+TBUDGoStd-SuperLight"/>
              </a:rPr>
              <a:t>）をフットパッドに置く。</a:t>
            </a:r>
          </a:p>
        </p:txBody>
      </p:sp>
      <p:sp>
        <p:nvSpPr>
          <p:cNvPr id="28" name="object 28"/>
          <p:cNvSpPr txBox="1"/>
          <p:nvPr/>
        </p:nvSpPr>
        <p:spPr>
          <a:xfrm>
            <a:off x="2612330" y="3217103"/>
            <a:ext cx="1930400" cy="528192"/>
          </a:xfrm>
          <a:prstGeom prst="rect">
            <a:avLst/>
          </a:prstGeom>
        </p:spPr>
        <p:txBody>
          <a:bodyPr wrap="square" lIns="0" tIns="0" rIns="0" bIns="0" rtlCol="0" vert="horz">
            <a:spAutoFit/>
          </a:bodyPr>
          <a:lstStyle/>
          <a:p>
            <a:pPr marL="3809" marR="0">
              <a:lnSpc>
                <a:spcPts val="1591"/>
              </a:lnSpc>
              <a:spcBef>
                <a:spcPts val="0"/>
              </a:spcBef>
              <a:spcAft>
                <a:spcPts val="0"/>
              </a:spcAft>
            </a:pPr>
            <a:r>
              <a:rPr dirty="0" sz="1000" spc="-25">
                <a:solidFill>
                  <a:srgbClr val="221e1f"/>
                </a:solidFill>
                <a:latin typeface="UDHRCB+TBUDGoStd-SuperLight"/>
                <a:cs typeface="UDHRCB+TBUDGoStd-SuperLight"/>
              </a:rPr>
              <a:t>本体の電源が入っていない。</a:t>
            </a:r>
          </a:p>
          <a:p>
            <a:pPr marL="0" marR="0">
              <a:lnSpc>
                <a:spcPts val="1591"/>
              </a:lnSpc>
              <a:spcBef>
                <a:spcPts val="676"/>
              </a:spcBef>
              <a:spcAft>
                <a:spcPts val="0"/>
              </a:spcAft>
            </a:pPr>
            <a:r>
              <a:rPr dirty="0" sz="1000" spc="-52">
                <a:solidFill>
                  <a:srgbClr val="221e1f"/>
                </a:solidFill>
                <a:latin typeface="UDHRCB+TBUDGoStd-SuperLight"/>
                <a:cs typeface="UDHRCB+TBUDGoStd-SuperLight"/>
              </a:rPr>
              <a:t>プログラムを開始していない。</a:t>
            </a:r>
          </a:p>
        </p:txBody>
      </p:sp>
      <p:sp>
        <p:nvSpPr>
          <p:cNvPr id="29" name="object 29"/>
          <p:cNvSpPr txBox="1"/>
          <p:nvPr/>
        </p:nvSpPr>
        <p:spPr>
          <a:xfrm>
            <a:off x="5999293" y="3217103"/>
            <a:ext cx="2405380" cy="240157"/>
          </a:xfrm>
          <a:prstGeom prst="rect">
            <a:avLst/>
          </a:prstGeom>
        </p:spPr>
        <p:txBody>
          <a:bodyPr wrap="square" lIns="0" tIns="0" rIns="0" bIns="0" rtlCol="0" vert="horz">
            <a:spAutoFit/>
          </a:bodyPr>
          <a:lstStyle/>
          <a:p>
            <a:pPr marL="0" marR="0">
              <a:lnSpc>
                <a:spcPts val="1591"/>
              </a:lnSpc>
              <a:spcBef>
                <a:spcPts val="0"/>
              </a:spcBef>
              <a:spcAft>
                <a:spcPts val="0"/>
              </a:spcAft>
            </a:pPr>
            <a:r>
              <a:rPr dirty="0" sz="1000" spc="-102">
                <a:solidFill>
                  <a:srgbClr val="221e1f"/>
                </a:solidFill>
                <a:latin typeface="UDHRCB+TBUDGoStd-SuperLight"/>
                <a:cs typeface="UDHRCB+TBUDGoStd-SuperLight"/>
              </a:rPr>
              <a:t>▲ボタンを長押し（約</a:t>
            </a:r>
            <a:r>
              <a:rPr dirty="0" sz="1000" spc="-125">
                <a:solidFill>
                  <a:srgbClr val="221e1f"/>
                </a:solidFill>
                <a:latin typeface="Times New Roman"/>
                <a:cs typeface="Times New Roman"/>
              </a:rPr>
              <a:t> </a:t>
            </a:r>
            <a:r>
              <a:rPr dirty="0" sz="1000">
                <a:solidFill>
                  <a:srgbClr val="221e1f"/>
                </a:solidFill>
                <a:latin typeface="UDHRCB+TBUDGoStd-SuperLight"/>
                <a:cs typeface="UDHRCB+TBUDGoStd-SuperLight"/>
              </a:rPr>
              <a:t>2</a:t>
            </a:r>
            <a:r>
              <a:rPr dirty="0" sz="1000" spc="-125">
                <a:solidFill>
                  <a:srgbClr val="221e1f"/>
                </a:solidFill>
                <a:latin typeface="Times New Roman"/>
                <a:cs typeface="Times New Roman"/>
              </a:rPr>
              <a:t> </a:t>
            </a:r>
            <a:r>
              <a:rPr dirty="0" sz="1000" spc="-57">
                <a:solidFill>
                  <a:srgbClr val="221e1f"/>
                </a:solidFill>
                <a:latin typeface="UDHRCB+TBUDGoStd-SuperLight"/>
                <a:cs typeface="UDHRCB+TBUDGoStd-SuperLight"/>
              </a:rPr>
              <a:t>秒以上）する。</a:t>
            </a:r>
          </a:p>
        </p:txBody>
      </p:sp>
      <p:sp>
        <p:nvSpPr>
          <p:cNvPr id="30" name="object 30"/>
          <p:cNvSpPr txBox="1"/>
          <p:nvPr/>
        </p:nvSpPr>
        <p:spPr>
          <a:xfrm>
            <a:off x="5999801" y="3428938"/>
            <a:ext cx="4597400" cy="240157"/>
          </a:xfrm>
          <a:prstGeom prst="rect">
            <a:avLst/>
          </a:prstGeom>
        </p:spPr>
        <p:txBody>
          <a:bodyPr wrap="square" lIns="0" tIns="0" rIns="0" bIns="0" rtlCol="0" vert="horz">
            <a:spAutoFit/>
          </a:bodyPr>
          <a:lstStyle/>
          <a:p>
            <a:pPr marL="0" marR="0">
              <a:lnSpc>
                <a:spcPts val="1591"/>
              </a:lnSpc>
              <a:spcBef>
                <a:spcPts val="0"/>
              </a:spcBef>
              <a:spcAft>
                <a:spcPts val="0"/>
              </a:spcAft>
            </a:pPr>
            <a:r>
              <a:rPr dirty="0" sz="1000" spc="-76">
                <a:solidFill>
                  <a:srgbClr val="221e1f"/>
                </a:solidFill>
                <a:latin typeface="UDHRCB+TBUDGoStd-SuperLight"/>
                <a:cs typeface="UDHRCB+TBUDGoStd-SuperLight"/>
              </a:rPr>
              <a:t>本体の電源を入れ、両足（脚）をフットパッドに置いたあと、プログラムを選</a:t>
            </a:r>
          </a:p>
        </p:txBody>
      </p:sp>
      <p:sp>
        <p:nvSpPr>
          <p:cNvPr id="31" name="object 31"/>
          <p:cNvSpPr txBox="1"/>
          <p:nvPr/>
        </p:nvSpPr>
        <p:spPr>
          <a:xfrm>
            <a:off x="5998277" y="3581338"/>
            <a:ext cx="1422400" cy="240157"/>
          </a:xfrm>
          <a:prstGeom prst="rect">
            <a:avLst/>
          </a:prstGeom>
        </p:spPr>
        <p:txBody>
          <a:bodyPr wrap="square" lIns="0" tIns="0" rIns="0" bIns="0" rtlCol="0" vert="horz">
            <a:spAutoFit/>
          </a:bodyPr>
          <a:lstStyle/>
          <a:p>
            <a:pPr marL="0" marR="0">
              <a:lnSpc>
                <a:spcPts val="1591"/>
              </a:lnSpc>
              <a:spcBef>
                <a:spcPts val="0"/>
              </a:spcBef>
              <a:spcAft>
                <a:spcPts val="0"/>
              </a:spcAft>
            </a:pPr>
            <a:r>
              <a:rPr dirty="0" sz="1000" spc="-90">
                <a:solidFill>
                  <a:srgbClr val="221e1f"/>
                </a:solidFill>
                <a:latin typeface="UDHRCB+TBUDGoStd-SuperLight"/>
                <a:cs typeface="UDHRCB+TBUDGoStd-SuperLight"/>
              </a:rPr>
              <a:t>び、▲ボタンを押す。</a:t>
            </a:r>
          </a:p>
        </p:txBody>
      </p:sp>
      <p:sp>
        <p:nvSpPr>
          <p:cNvPr id="32" name="object 32"/>
          <p:cNvSpPr txBox="1"/>
          <p:nvPr/>
        </p:nvSpPr>
        <p:spPr>
          <a:xfrm>
            <a:off x="2604710" y="3793174"/>
            <a:ext cx="3327400" cy="672112"/>
          </a:xfrm>
          <a:prstGeom prst="rect">
            <a:avLst/>
          </a:prstGeom>
        </p:spPr>
        <p:txBody>
          <a:bodyPr wrap="square" lIns="0" tIns="0" rIns="0" bIns="0" rtlCol="0" vert="horz">
            <a:spAutoFit/>
          </a:bodyPr>
          <a:lstStyle/>
          <a:p>
            <a:pPr marL="0" marR="0">
              <a:lnSpc>
                <a:spcPts val="1591"/>
              </a:lnSpc>
              <a:spcBef>
                <a:spcPts val="0"/>
              </a:spcBef>
              <a:spcAft>
                <a:spcPts val="0"/>
              </a:spcAft>
            </a:pPr>
            <a:r>
              <a:rPr dirty="0" sz="1000" spc="-23">
                <a:solidFill>
                  <a:srgbClr val="221e1f"/>
                </a:solidFill>
                <a:latin typeface="UDHRCB+TBUDGoStd-SuperLight"/>
                <a:cs typeface="UDHRCB+TBUDGoStd-SuperLight"/>
              </a:rPr>
              <a:t>レベル設定が低い。</a:t>
            </a:r>
          </a:p>
          <a:p>
            <a:pPr marL="11048" marR="0">
              <a:lnSpc>
                <a:spcPts val="1591"/>
              </a:lnSpc>
              <a:spcBef>
                <a:spcPts val="109"/>
              </a:spcBef>
              <a:spcAft>
                <a:spcPts val="0"/>
              </a:spcAft>
            </a:pPr>
            <a:r>
              <a:rPr dirty="0" sz="1000" spc="-84">
                <a:solidFill>
                  <a:srgbClr val="221e1f"/>
                </a:solidFill>
                <a:latin typeface="UDHRCB+TBUDGoStd-SuperLight"/>
                <a:cs typeface="UDHRCB+TBUDGoStd-SuperLight"/>
              </a:rPr>
              <a:t>本体の乾電池が消耗している（</a:t>
            </a:r>
            <a:r>
              <a:rPr dirty="0" sz="1000" spc="1240">
                <a:solidFill>
                  <a:srgbClr val="221e1f"/>
                </a:solidFill>
                <a:latin typeface="Times New Roman"/>
                <a:cs typeface="Times New Roman"/>
              </a:rPr>
              <a:t> </a:t>
            </a:r>
            <a:r>
              <a:rPr dirty="0" sz="1000" spc="-80">
                <a:solidFill>
                  <a:srgbClr val="221e1f"/>
                </a:solidFill>
                <a:latin typeface="UDHRCB+TBUDGoStd-SuperLight"/>
                <a:cs typeface="UDHRCB+TBUDGoStd-SuperLight"/>
              </a:rPr>
              <a:t>表示が点滅している）。</a:t>
            </a:r>
          </a:p>
          <a:p>
            <a:pPr marL="11364" marR="0">
              <a:lnSpc>
                <a:spcPts val="1591"/>
              </a:lnSpc>
              <a:spcBef>
                <a:spcPts val="109"/>
              </a:spcBef>
              <a:spcAft>
                <a:spcPts val="0"/>
              </a:spcAft>
            </a:pPr>
            <a:r>
              <a:rPr dirty="0" sz="1000">
                <a:solidFill>
                  <a:srgbClr val="221e1f"/>
                </a:solidFill>
                <a:latin typeface="UDHRCB+TBUDGoStd-SuperLight"/>
                <a:cs typeface="UDHRCB+TBUDGoStd-SuperLight"/>
              </a:rPr>
              <a:t>靴</a:t>
            </a:r>
            <a:r>
              <a:rPr dirty="0" sz="1000" spc="-250">
                <a:solidFill>
                  <a:srgbClr val="221e1f"/>
                </a:solidFill>
                <a:latin typeface="Times New Roman"/>
                <a:cs typeface="Times New Roman"/>
              </a:rPr>
              <a:t> </a:t>
            </a:r>
            <a:r>
              <a:rPr dirty="0" sz="1000" spc="-65">
                <a:solidFill>
                  <a:srgbClr val="221e1f"/>
                </a:solidFill>
                <a:latin typeface="UDHRCB+TBUDGoStd-SuperLight"/>
                <a:cs typeface="UDHRCB+TBUDGoStd-SuperLight"/>
              </a:rPr>
              <a:t>下やストッキングなどを履いた状</a:t>
            </a:r>
            <a:r>
              <a:rPr dirty="0" sz="1000" spc="-250">
                <a:solidFill>
                  <a:srgbClr val="221e1f"/>
                </a:solidFill>
                <a:latin typeface="Times New Roman"/>
                <a:cs typeface="Times New Roman"/>
              </a:rPr>
              <a:t> </a:t>
            </a:r>
            <a:r>
              <a:rPr dirty="0" sz="1000" spc="-20">
                <a:solidFill>
                  <a:srgbClr val="221e1f"/>
                </a:solidFill>
                <a:latin typeface="UDHRCB+TBUDGoStd-SuperLight"/>
                <a:cs typeface="UDHRCB+TBUDGoStd-SuperLight"/>
              </a:rPr>
              <a:t>態で</a:t>
            </a:r>
            <a:r>
              <a:rPr dirty="0" sz="1000" spc="-250">
                <a:solidFill>
                  <a:srgbClr val="221e1f"/>
                </a:solidFill>
                <a:latin typeface="Times New Roman"/>
                <a:cs typeface="Times New Roman"/>
              </a:rPr>
              <a:t> </a:t>
            </a:r>
            <a:r>
              <a:rPr dirty="0" sz="1000">
                <a:solidFill>
                  <a:srgbClr val="221e1f"/>
                </a:solidFill>
                <a:latin typeface="UDHRCB+TBUDGoStd-SuperLight"/>
                <a:cs typeface="UDHRCB+TBUDGoStd-SuperLight"/>
              </a:rPr>
              <a:t>使</a:t>
            </a:r>
            <a:r>
              <a:rPr dirty="0" sz="1000" spc="-250">
                <a:solidFill>
                  <a:srgbClr val="221e1f"/>
                </a:solidFill>
                <a:latin typeface="Times New Roman"/>
                <a:cs typeface="Times New Roman"/>
              </a:rPr>
              <a:t> </a:t>
            </a:r>
            <a:r>
              <a:rPr dirty="0" sz="1000" spc="-57">
                <a:solidFill>
                  <a:srgbClr val="221e1f"/>
                </a:solidFill>
                <a:latin typeface="UDHRCB+TBUDGoStd-SuperLight"/>
                <a:cs typeface="UDHRCB+TBUDGoStd-SuperLight"/>
              </a:rPr>
              <a:t>用している。</a:t>
            </a:r>
          </a:p>
        </p:txBody>
      </p:sp>
      <p:sp>
        <p:nvSpPr>
          <p:cNvPr id="33" name="object 33"/>
          <p:cNvSpPr txBox="1"/>
          <p:nvPr/>
        </p:nvSpPr>
        <p:spPr>
          <a:xfrm>
            <a:off x="6000116" y="3793174"/>
            <a:ext cx="2184400" cy="672112"/>
          </a:xfrm>
          <a:prstGeom prst="rect">
            <a:avLst/>
          </a:prstGeom>
        </p:spPr>
        <p:txBody>
          <a:bodyPr wrap="square" lIns="0" tIns="0" rIns="0" bIns="0" rtlCol="0" vert="horz">
            <a:spAutoFit/>
          </a:bodyPr>
          <a:lstStyle/>
          <a:p>
            <a:pPr marL="65" marR="0">
              <a:lnSpc>
                <a:spcPts val="1591"/>
              </a:lnSpc>
              <a:spcBef>
                <a:spcPts val="0"/>
              </a:spcBef>
              <a:spcAft>
                <a:spcPts val="0"/>
              </a:spcAft>
            </a:pPr>
            <a:r>
              <a:rPr dirty="0" sz="1000" spc="-74">
                <a:solidFill>
                  <a:srgbClr val="221e1f"/>
                </a:solidFill>
                <a:latin typeface="UDHRCB+TBUDGoStd-SuperLight"/>
                <a:cs typeface="UDHRCB+TBUDGoStd-SuperLight"/>
              </a:rPr>
              <a:t>▲ボタンを押し、レベルを上げる。</a:t>
            </a:r>
          </a:p>
          <a:p>
            <a:pPr marL="0" marR="0">
              <a:lnSpc>
                <a:spcPts val="1591"/>
              </a:lnSpc>
              <a:spcBef>
                <a:spcPts val="109"/>
              </a:spcBef>
              <a:spcAft>
                <a:spcPts val="0"/>
              </a:spcAft>
            </a:pPr>
            <a:r>
              <a:rPr dirty="0" sz="1000" spc="-22">
                <a:solidFill>
                  <a:srgbClr val="221e1f"/>
                </a:solidFill>
                <a:latin typeface="UDHRCB+TBUDGoStd-SuperLight"/>
                <a:cs typeface="UDHRCB+TBUDGoStd-SuperLight"/>
              </a:rPr>
              <a:t>新品の電池に交換する。</a:t>
            </a:r>
          </a:p>
          <a:p>
            <a:pPr marL="0" marR="0">
              <a:lnSpc>
                <a:spcPts val="1591"/>
              </a:lnSpc>
              <a:spcBef>
                <a:spcPts val="109"/>
              </a:spcBef>
              <a:spcAft>
                <a:spcPts val="0"/>
              </a:spcAft>
            </a:pPr>
            <a:r>
              <a:rPr dirty="0" sz="1000" spc="-21">
                <a:solidFill>
                  <a:srgbClr val="221e1f"/>
                </a:solidFill>
                <a:latin typeface="UDHRCB+TBUDGoStd-SuperLight"/>
                <a:cs typeface="UDHRCB+TBUDGoStd-SuperLight"/>
              </a:rPr>
              <a:t>素足の状態で使用する。</a:t>
            </a:r>
          </a:p>
        </p:txBody>
      </p:sp>
      <p:sp>
        <p:nvSpPr>
          <p:cNvPr id="34" name="object 34"/>
          <p:cNvSpPr txBox="1"/>
          <p:nvPr/>
        </p:nvSpPr>
        <p:spPr>
          <a:xfrm>
            <a:off x="600141" y="3898126"/>
            <a:ext cx="1739391" cy="260362"/>
          </a:xfrm>
          <a:prstGeom prst="rect">
            <a:avLst/>
          </a:prstGeom>
        </p:spPr>
        <p:txBody>
          <a:bodyPr wrap="square" lIns="0" tIns="0" rIns="0" bIns="0" rtlCol="0" vert="horz">
            <a:spAutoFit/>
          </a:bodyPr>
          <a:lstStyle/>
          <a:p>
            <a:pPr marL="0" marR="0">
              <a:lnSpc>
                <a:spcPts val="1750"/>
              </a:lnSpc>
              <a:spcBef>
                <a:spcPts val="0"/>
              </a:spcBef>
              <a:spcAft>
                <a:spcPts val="0"/>
              </a:spcAft>
            </a:pPr>
            <a:r>
              <a:rPr dirty="0" sz="1100" spc="-45">
                <a:solidFill>
                  <a:srgbClr val="221e1f"/>
                </a:solidFill>
                <a:latin typeface="UDHRCB+TBUDGoStd-SuperLight"/>
                <a:cs typeface="UDHRCB+TBUDGoStd-SuperLight"/>
              </a:rPr>
              <a:t>電気刺激が弱い、または.</a:t>
            </a:r>
          </a:p>
        </p:txBody>
      </p:sp>
      <p:sp>
        <p:nvSpPr>
          <p:cNvPr id="35" name="object 35"/>
          <p:cNvSpPr txBox="1"/>
          <p:nvPr/>
        </p:nvSpPr>
        <p:spPr>
          <a:xfrm>
            <a:off x="600141" y="4063252"/>
            <a:ext cx="711200" cy="260362"/>
          </a:xfrm>
          <a:prstGeom prst="rect">
            <a:avLst/>
          </a:prstGeom>
        </p:spPr>
        <p:txBody>
          <a:bodyPr wrap="square" lIns="0" tIns="0" rIns="0" bIns="0" rtlCol="0" vert="horz">
            <a:spAutoFit/>
          </a:bodyPr>
          <a:lstStyle/>
          <a:p>
            <a:pPr marL="0" marR="0">
              <a:lnSpc>
                <a:spcPts val="1750"/>
              </a:lnSpc>
              <a:spcBef>
                <a:spcPts val="0"/>
              </a:spcBef>
              <a:spcAft>
                <a:spcPts val="0"/>
              </a:spcAft>
            </a:pPr>
            <a:r>
              <a:rPr dirty="0" sz="1100" spc="-58">
                <a:solidFill>
                  <a:srgbClr val="221e1f"/>
                </a:solidFill>
                <a:latin typeface="UDHRCB+TBUDGoStd-SuperLight"/>
                <a:cs typeface="UDHRCB+TBUDGoStd-SuperLight"/>
              </a:rPr>
              <a:t>感じない</a:t>
            </a:r>
          </a:p>
        </p:txBody>
      </p:sp>
      <p:sp>
        <p:nvSpPr>
          <p:cNvPr id="36" name="object 36"/>
          <p:cNvSpPr txBox="1"/>
          <p:nvPr/>
        </p:nvSpPr>
        <p:spPr>
          <a:xfrm>
            <a:off x="5988178" y="4450682"/>
            <a:ext cx="4691380" cy="240157"/>
          </a:xfrm>
          <a:prstGeom prst="rect">
            <a:avLst/>
          </a:prstGeom>
        </p:spPr>
        <p:txBody>
          <a:bodyPr wrap="square" lIns="0" tIns="0" rIns="0" bIns="0" rtlCol="0" vert="horz">
            <a:spAutoFit/>
          </a:bodyPr>
          <a:lstStyle/>
          <a:p>
            <a:pPr marL="0" marR="0">
              <a:lnSpc>
                <a:spcPts val="1591"/>
              </a:lnSpc>
              <a:spcBef>
                <a:spcPts val="0"/>
              </a:spcBef>
              <a:spcAft>
                <a:spcPts val="0"/>
              </a:spcAft>
            </a:pPr>
            <a:r>
              <a:rPr dirty="0" sz="1000" spc="-104">
                <a:solidFill>
                  <a:srgbClr val="221e1f"/>
                </a:solidFill>
                <a:latin typeface="UDHRCB+TBUDGoStd-SuperLight"/>
                <a:cs typeface="UDHRCB+TBUDGoStd-SuperLight"/>
              </a:rPr>
              <a:t>フットパッドの上に左右</a:t>
            </a:r>
            <a:r>
              <a:rPr dirty="0" sz="1000" spc="-144">
                <a:solidFill>
                  <a:srgbClr val="221e1f"/>
                </a:solidFill>
                <a:latin typeface="Times New Roman"/>
                <a:cs typeface="Times New Roman"/>
              </a:rPr>
              <a:t> </a:t>
            </a:r>
            <a:r>
              <a:rPr dirty="0" sz="1000">
                <a:solidFill>
                  <a:srgbClr val="221e1f"/>
                </a:solidFill>
                <a:latin typeface="UDHRCB+TBUDGoStd-SuperLight"/>
                <a:cs typeface="UDHRCB+TBUDGoStd-SuperLight"/>
              </a:rPr>
              <a:t>1</a:t>
            </a:r>
            <a:r>
              <a:rPr dirty="0" sz="1000" spc="-159">
                <a:solidFill>
                  <a:srgbClr val="221e1f"/>
                </a:solidFill>
                <a:latin typeface="Times New Roman"/>
                <a:cs typeface="Times New Roman"/>
              </a:rPr>
              <a:t> </a:t>
            </a:r>
            <a:r>
              <a:rPr dirty="0" sz="1000" spc="-98">
                <a:solidFill>
                  <a:srgbClr val="221e1f"/>
                </a:solidFill>
                <a:latin typeface="UDHRCB+TBUDGoStd-SuperLight"/>
                <a:cs typeface="UDHRCB+TBUDGoStd-SuperLight"/>
              </a:rPr>
              <a:t>枚ずつ、水で濡らしてしっかり絞った布やアルコール</a:t>
            </a:r>
          </a:p>
        </p:txBody>
      </p:sp>
      <p:sp>
        <p:nvSpPr>
          <p:cNvPr id="37" name="object 37"/>
          <p:cNvSpPr txBox="1"/>
          <p:nvPr/>
        </p:nvSpPr>
        <p:spPr>
          <a:xfrm>
            <a:off x="2616074" y="4603082"/>
            <a:ext cx="1295400" cy="240157"/>
          </a:xfrm>
          <a:prstGeom prst="rect">
            <a:avLst/>
          </a:prstGeom>
        </p:spPr>
        <p:txBody>
          <a:bodyPr wrap="square" lIns="0" tIns="0" rIns="0" bIns="0" rtlCol="0" vert="horz">
            <a:spAutoFit/>
          </a:bodyPr>
          <a:lstStyle/>
          <a:p>
            <a:pPr marL="0" marR="0">
              <a:lnSpc>
                <a:spcPts val="1591"/>
              </a:lnSpc>
              <a:spcBef>
                <a:spcPts val="0"/>
              </a:spcBef>
              <a:spcAft>
                <a:spcPts val="0"/>
              </a:spcAft>
            </a:pPr>
            <a:r>
              <a:rPr dirty="0" sz="1000" spc="-44">
                <a:solidFill>
                  <a:srgbClr val="221e1f"/>
                </a:solidFill>
                <a:latin typeface="UDHRCB+TBUDGoStd-SuperLight"/>
                <a:cs typeface="UDHRCB+TBUDGoStd-SuperLight"/>
              </a:rPr>
              <a:t>肌が乾燥している。</a:t>
            </a:r>
          </a:p>
        </p:txBody>
      </p:sp>
      <p:sp>
        <p:nvSpPr>
          <p:cNvPr id="38" name="object 38"/>
          <p:cNvSpPr txBox="1"/>
          <p:nvPr/>
        </p:nvSpPr>
        <p:spPr>
          <a:xfrm>
            <a:off x="5996306" y="4603082"/>
            <a:ext cx="4597400" cy="240157"/>
          </a:xfrm>
          <a:prstGeom prst="rect">
            <a:avLst/>
          </a:prstGeom>
        </p:spPr>
        <p:txBody>
          <a:bodyPr wrap="square" lIns="0" tIns="0" rIns="0" bIns="0" rtlCol="0" vert="horz">
            <a:spAutoFit/>
          </a:bodyPr>
          <a:lstStyle/>
          <a:p>
            <a:pPr marL="0" marR="0">
              <a:lnSpc>
                <a:spcPts val="1591"/>
              </a:lnSpc>
              <a:spcBef>
                <a:spcPts val="0"/>
              </a:spcBef>
              <a:spcAft>
                <a:spcPts val="0"/>
              </a:spcAft>
            </a:pPr>
            <a:r>
              <a:rPr dirty="0" sz="1000" spc="-81">
                <a:solidFill>
                  <a:srgbClr val="221e1f"/>
                </a:solidFill>
                <a:latin typeface="UDHRCB+TBUDGoStd-SuperLight"/>
                <a:cs typeface="UDHRCB+TBUDGoStd-SuperLight"/>
              </a:rPr>
              <a:t>を含まないウェットティッシュを敷いて使用するか、お風呂上がりなど水</a:t>
            </a:r>
            <a:r>
              <a:rPr dirty="0" sz="1000" spc="-238">
                <a:solidFill>
                  <a:srgbClr val="221e1f"/>
                </a:solidFill>
                <a:latin typeface="Times New Roman"/>
                <a:cs typeface="Times New Roman"/>
              </a:rPr>
              <a:t> </a:t>
            </a:r>
            <a:r>
              <a:rPr dirty="0" sz="1000">
                <a:solidFill>
                  <a:srgbClr val="221e1f"/>
                </a:solidFill>
                <a:latin typeface="UDHRCB+TBUDGoStd-SuperLight"/>
                <a:cs typeface="UDHRCB+TBUDGoStd-SuperLight"/>
              </a:rPr>
              <a:t>分</a:t>
            </a:r>
            <a:r>
              <a:rPr dirty="0" sz="1000" spc="-236">
                <a:solidFill>
                  <a:srgbClr val="221e1f"/>
                </a:solidFill>
                <a:latin typeface="Times New Roman"/>
                <a:cs typeface="Times New Roman"/>
              </a:rPr>
              <a:t> </a:t>
            </a:r>
            <a:r>
              <a:rPr dirty="0" sz="1000">
                <a:solidFill>
                  <a:srgbClr val="221e1f"/>
                </a:solidFill>
                <a:latin typeface="UDHRCB+TBUDGoStd-SuperLight"/>
                <a:cs typeface="UDHRCB+TBUDGoStd-SuperLight"/>
              </a:rPr>
              <a:t>量</a:t>
            </a:r>
          </a:p>
        </p:txBody>
      </p:sp>
      <p:sp>
        <p:nvSpPr>
          <p:cNvPr id="39" name="object 39"/>
          <p:cNvSpPr txBox="1"/>
          <p:nvPr/>
        </p:nvSpPr>
        <p:spPr>
          <a:xfrm>
            <a:off x="5997957" y="4755482"/>
            <a:ext cx="1676400" cy="240157"/>
          </a:xfrm>
          <a:prstGeom prst="rect">
            <a:avLst/>
          </a:prstGeom>
        </p:spPr>
        <p:txBody>
          <a:bodyPr wrap="square" lIns="0" tIns="0" rIns="0" bIns="0" rtlCol="0" vert="horz">
            <a:spAutoFit/>
          </a:bodyPr>
          <a:lstStyle/>
          <a:p>
            <a:pPr marL="0" marR="0">
              <a:lnSpc>
                <a:spcPts val="1591"/>
              </a:lnSpc>
              <a:spcBef>
                <a:spcPts val="0"/>
              </a:spcBef>
              <a:spcAft>
                <a:spcPts val="0"/>
              </a:spcAft>
            </a:pPr>
            <a:r>
              <a:rPr dirty="0" sz="1000" spc="-49">
                <a:solidFill>
                  <a:srgbClr val="221e1f"/>
                </a:solidFill>
                <a:latin typeface="UDHRCB+TBUDGoStd-SuperLight"/>
                <a:cs typeface="UDHRCB+TBUDGoStd-SuperLight"/>
              </a:rPr>
              <a:t>が十分なときに使用する。</a:t>
            </a:r>
          </a:p>
        </p:txBody>
      </p:sp>
      <p:sp>
        <p:nvSpPr>
          <p:cNvPr id="40" name="object 40"/>
          <p:cNvSpPr txBox="1"/>
          <p:nvPr/>
        </p:nvSpPr>
        <p:spPr>
          <a:xfrm>
            <a:off x="2604711" y="5053102"/>
            <a:ext cx="1295400" cy="618109"/>
          </a:xfrm>
          <a:prstGeom prst="rect">
            <a:avLst/>
          </a:prstGeom>
        </p:spPr>
        <p:txBody>
          <a:bodyPr wrap="square" lIns="0" tIns="0" rIns="0" bIns="0" rtlCol="0" vert="horz">
            <a:spAutoFit/>
          </a:bodyPr>
          <a:lstStyle/>
          <a:p>
            <a:pPr marL="0" marR="0">
              <a:lnSpc>
                <a:spcPts val="1591"/>
              </a:lnSpc>
              <a:spcBef>
                <a:spcPts val="0"/>
              </a:spcBef>
              <a:spcAft>
                <a:spcPts val="0"/>
              </a:spcAft>
            </a:pPr>
            <a:r>
              <a:rPr dirty="0" sz="1000" spc="-23">
                <a:solidFill>
                  <a:srgbClr val="221e1f"/>
                </a:solidFill>
                <a:latin typeface="UDHRCB+TBUDGoStd-SuperLight"/>
                <a:cs typeface="UDHRCB+TBUDGoStd-SuperLight"/>
              </a:rPr>
              <a:t>レベル設定が高い。</a:t>
            </a:r>
          </a:p>
          <a:p>
            <a:pPr marL="11429" marR="0">
              <a:lnSpc>
                <a:spcPts val="1591"/>
              </a:lnSpc>
              <a:spcBef>
                <a:spcPts val="1385"/>
              </a:spcBef>
              <a:spcAft>
                <a:spcPts val="0"/>
              </a:spcAft>
            </a:pPr>
            <a:r>
              <a:rPr dirty="0" sz="1000" spc="-44">
                <a:solidFill>
                  <a:srgbClr val="221e1f"/>
                </a:solidFill>
                <a:latin typeface="UDHRCB+TBUDGoStd-SuperLight"/>
                <a:cs typeface="UDHRCB+TBUDGoStd-SuperLight"/>
              </a:rPr>
              <a:t>肌が乾燥している。</a:t>
            </a:r>
          </a:p>
        </p:txBody>
      </p:sp>
      <p:sp>
        <p:nvSpPr>
          <p:cNvPr id="41" name="object 41"/>
          <p:cNvSpPr txBox="1"/>
          <p:nvPr/>
        </p:nvSpPr>
        <p:spPr>
          <a:xfrm>
            <a:off x="6000183" y="5053102"/>
            <a:ext cx="2311400" cy="240157"/>
          </a:xfrm>
          <a:prstGeom prst="rect">
            <a:avLst/>
          </a:prstGeom>
        </p:spPr>
        <p:txBody>
          <a:bodyPr wrap="square" lIns="0" tIns="0" rIns="0" bIns="0" rtlCol="0" vert="horz">
            <a:spAutoFit/>
          </a:bodyPr>
          <a:lstStyle/>
          <a:p>
            <a:pPr marL="0" marR="0">
              <a:lnSpc>
                <a:spcPts val="1591"/>
              </a:lnSpc>
              <a:spcBef>
                <a:spcPts val="0"/>
              </a:spcBef>
              <a:spcAft>
                <a:spcPts val="0"/>
              </a:spcAft>
            </a:pPr>
            <a:r>
              <a:rPr dirty="0" sz="1000" spc="-73">
                <a:solidFill>
                  <a:srgbClr val="221e1f"/>
                </a:solidFill>
                <a:latin typeface="UDHRCB+TBUDGoStd-SuperLight"/>
                <a:cs typeface="UDHRCB+TBUDGoStd-SuperLight"/>
              </a:rPr>
              <a:t>▼ボタンを押して、レベルを下げる。</a:t>
            </a:r>
          </a:p>
        </p:txBody>
      </p:sp>
      <p:sp>
        <p:nvSpPr>
          <p:cNvPr id="42" name="object 42"/>
          <p:cNvSpPr txBox="1"/>
          <p:nvPr/>
        </p:nvSpPr>
        <p:spPr>
          <a:xfrm>
            <a:off x="5988245" y="5278654"/>
            <a:ext cx="4691380" cy="240157"/>
          </a:xfrm>
          <a:prstGeom prst="rect">
            <a:avLst/>
          </a:prstGeom>
        </p:spPr>
        <p:txBody>
          <a:bodyPr wrap="square" lIns="0" tIns="0" rIns="0" bIns="0" rtlCol="0" vert="horz">
            <a:spAutoFit/>
          </a:bodyPr>
          <a:lstStyle/>
          <a:p>
            <a:pPr marL="0" marR="0">
              <a:lnSpc>
                <a:spcPts val="1591"/>
              </a:lnSpc>
              <a:spcBef>
                <a:spcPts val="0"/>
              </a:spcBef>
              <a:spcAft>
                <a:spcPts val="0"/>
              </a:spcAft>
            </a:pPr>
            <a:r>
              <a:rPr dirty="0" sz="1000" spc="-104">
                <a:solidFill>
                  <a:srgbClr val="221e1f"/>
                </a:solidFill>
                <a:latin typeface="UDHRCB+TBUDGoStd-SuperLight"/>
                <a:cs typeface="UDHRCB+TBUDGoStd-SuperLight"/>
              </a:rPr>
              <a:t>フットパッドの上に左右</a:t>
            </a:r>
            <a:r>
              <a:rPr dirty="0" sz="1000" spc="-144">
                <a:solidFill>
                  <a:srgbClr val="221e1f"/>
                </a:solidFill>
                <a:latin typeface="Times New Roman"/>
                <a:cs typeface="Times New Roman"/>
              </a:rPr>
              <a:t> </a:t>
            </a:r>
            <a:r>
              <a:rPr dirty="0" sz="1000">
                <a:solidFill>
                  <a:srgbClr val="221e1f"/>
                </a:solidFill>
                <a:latin typeface="UDHRCB+TBUDGoStd-SuperLight"/>
                <a:cs typeface="UDHRCB+TBUDGoStd-SuperLight"/>
              </a:rPr>
              <a:t>1</a:t>
            </a:r>
            <a:r>
              <a:rPr dirty="0" sz="1000" spc="-159">
                <a:solidFill>
                  <a:srgbClr val="221e1f"/>
                </a:solidFill>
                <a:latin typeface="Times New Roman"/>
                <a:cs typeface="Times New Roman"/>
              </a:rPr>
              <a:t> </a:t>
            </a:r>
            <a:r>
              <a:rPr dirty="0" sz="1000" spc="-98">
                <a:solidFill>
                  <a:srgbClr val="221e1f"/>
                </a:solidFill>
                <a:latin typeface="UDHRCB+TBUDGoStd-SuperLight"/>
                <a:cs typeface="UDHRCB+TBUDGoStd-SuperLight"/>
              </a:rPr>
              <a:t>枚ずつ、水で濡らしてしっかり絞った布やアルコール</a:t>
            </a:r>
          </a:p>
        </p:txBody>
      </p:sp>
      <p:sp>
        <p:nvSpPr>
          <p:cNvPr id="43" name="object 43"/>
          <p:cNvSpPr txBox="1"/>
          <p:nvPr/>
        </p:nvSpPr>
        <p:spPr>
          <a:xfrm>
            <a:off x="5996373" y="5431054"/>
            <a:ext cx="4597400" cy="240157"/>
          </a:xfrm>
          <a:prstGeom prst="rect">
            <a:avLst/>
          </a:prstGeom>
        </p:spPr>
        <p:txBody>
          <a:bodyPr wrap="square" lIns="0" tIns="0" rIns="0" bIns="0" rtlCol="0" vert="horz">
            <a:spAutoFit/>
          </a:bodyPr>
          <a:lstStyle/>
          <a:p>
            <a:pPr marL="0" marR="0">
              <a:lnSpc>
                <a:spcPts val="1591"/>
              </a:lnSpc>
              <a:spcBef>
                <a:spcPts val="0"/>
              </a:spcBef>
              <a:spcAft>
                <a:spcPts val="0"/>
              </a:spcAft>
            </a:pPr>
            <a:r>
              <a:rPr dirty="0" sz="1000" spc="-81">
                <a:solidFill>
                  <a:srgbClr val="221e1f"/>
                </a:solidFill>
                <a:latin typeface="UDHRCB+TBUDGoStd-SuperLight"/>
                <a:cs typeface="UDHRCB+TBUDGoStd-SuperLight"/>
              </a:rPr>
              <a:t>を含まないウェットティッシュを敷いて使用するか、お風呂上がりなど水</a:t>
            </a:r>
            <a:r>
              <a:rPr dirty="0" sz="1000" spc="-238">
                <a:solidFill>
                  <a:srgbClr val="221e1f"/>
                </a:solidFill>
                <a:latin typeface="Times New Roman"/>
                <a:cs typeface="Times New Roman"/>
              </a:rPr>
              <a:t> </a:t>
            </a:r>
            <a:r>
              <a:rPr dirty="0" sz="1000">
                <a:solidFill>
                  <a:srgbClr val="221e1f"/>
                </a:solidFill>
                <a:latin typeface="UDHRCB+TBUDGoStd-SuperLight"/>
                <a:cs typeface="UDHRCB+TBUDGoStd-SuperLight"/>
              </a:rPr>
              <a:t>分</a:t>
            </a:r>
            <a:r>
              <a:rPr dirty="0" sz="1000" spc="-236">
                <a:solidFill>
                  <a:srgbClr val="221e1f"/>
                </a:solidFill>
                <a:latin typeface="Times New Roman"/>
                <a:cs typeface="Times New Roman"/>
              </a:rPr>
              <a:t> </a:t>
            </a:r>
            <a:r>
              <a:rPr dirty="0" sz="1000">
                <a:solidFill>
                  <a:srgbClr val="221e1f"/>
                </a:solidFill>
                <a:latin typeface="UDHRCB+TBUDGoStd-SuperLight"/>
                <a:cs typeface="UDHRCB+TBUDGoStd-SuperLight"/>
              </a:rPr>
              <a:t>量</a:t>
            </a:r>
          </a:p>
        </p:txBody>
      </p:sp>
      <p:sp>
        <p:nvSpPr>
          <p:cNvPr id="44" name="object 44"/>
          <p:cNvSpPr txBox="1"/>
          <p:nvPr/>
        </p:nvSpPr>
        <p:spPr>
          <a:xfrm>
            <a:off x="600141" y="5500126"/>
            <a:ext cx="1180592" cy="260362"/>
          </a:xfrm>
          <a:prstGeom prst="rect">
            <a:avLst/>
          </a:prstGeom>
        </p:spPr>
        <p:txBody>
          <a:bodyPr wrap="square" lIns="0" tIns="0" rIns="0" bIns="0" rtlCol="0" vert="horz">
            <a:spAutoFit/>
          </a:bodyPr>
          <a:lstStyle/>
          <a:p>
            <a:pPr marL="0" marR="0">
              <a:lnSpc>
                <a:spcPts val="1750"/>
              </a:lnSpc>
              <a:spcBef>
                <a:spcPts val="0"/>
              </a:spcBef>
              <a:spcAft>
                <a:spcPts val="0"/>
              </a:spcAft>
            </a:pPr>
            <a:r>
              <a:rPr dirty="0" sz="1100">
                <a:solidFill>
                  <a:srgbClr val="221e1f"/>
                </a:solidFill>
                <a:latin typeface="UDHRCB+TBUDGoStd-SuperLight"/>
                <a:cs typeface="UDHRCB+TBUDGoStd-SuperLight"/>
              </a:rPr>
              <a:t>電気刺激が強い.</a:t>
            </a:r>
          </a:p>
        </p:txBody>
      </p:sp>
      <p:sp>
        <p:nvSpPr>
          <p:cNvPr id="45" name="object 45"/>
          <p:cNvSpPr txBox="1"/>
          <p:nvPr/>
        </p:nvSpPr>
        <p:spPr>
          <a:xfrm>
            <a:off x="5998024" y="5583454"/>
            <a:ext cx="1676400" cy="240157"/>
          </a:xfrm>
          <a:prstGeom prst="rect">
            <a:avLst/>
          </a:prstGeom>
        </p:spPr>
        <p:txBody>
          <a:bodyPr wrap="square" lIns="0" tIns="0" rIns="0" bIns="0" rtlCol="0" vert="horz">
            <a:spAutoFit/>
          </a:bodyPr>
          <a:lstStyle/>
          <a:p>
            <a:pPr marL="0" marR="0">
              <a:lnSpc>
                <a:spcPts val="1591"/>
              </a:lnSpc>
              <a:spcBef>
                <a:spcPts val="0"/>
              </a:spcBef>
              <a:spcAft>
                <a:spcPts val="0"/>
              </a:spcAft>
            </a:pPr>
            <a:r>
              <a:rPr dirty="0" sz="1000" spc="-49">
                <a:solidFill>
                  <a:srgbClr val="221e1f"/>
                </a:solidFill>
                <a:latin typeface="UDHRCB+TBUDGoStd-SuperLight"/>
                <a:cs typeface="UDHRCB+TBUDGoStd-SuperLight"/>
              </a:rPr>
              <a:t>が十分なときに使用する。</a:t>
            </a:r>
          </a:p>
        </p:txBody>
      </p:sp>
      <p:sp>
        <p:nvSpPr>
          <p:cNvPr id="46" name="object 46"/>
          <p:cNvSpPr txBox="1"/>
          <p:nvPr/>
        </p:nvSpPr>
        <p:spPr>
          <a:xfrm>
            <a:off x="555437" y="5665251"/>
            <a:ext cx="1270000" cy="260362"/>
          </a:xfrm>
          <a:prstGeom prst="rect">
            <a:avLst/>
          </a:prstGeom>
        </p:spPr>
        <p:txBody>
          <a:bodyPr wrap="square" lIns="0" tIns="0" rIns="0" bIns="0" rtlCol="0" vert="horz">
            <a:spAutoFit/>
          </a:bodyPr>
          <a:lstStyle/>
          <a:p>
            <a:pPr marL="0" marR="0">
              <a:lnSpc>
                <a:spcPts val="1750"/>
              </a:lnSpc>
              <a:spcBef>
                <a:spcPts val="0"/>
              </a:spcBef>
              <a:spcAft>
                <a:spcPts val="0"/>
              </a:spcAft>
            </a:pPr>
            <a:r>
              <a:rPr dirty="0" sz="1100" spc="-99">
                <a:solidFill>
                  <a:srgbClr val="221e1f"/>
                </a:solidFill>
                <a:latin typeface="UDHRCB+TBUDGoStd-SuperLight"/>
                <a:cs typeface="UDHRCB+TBUDGoStd-SuperLight"/>
              </a:rPr>
              <a:t>（ピリピリする）</a:t>
            </a:r>
          </a:p>
        </p:txBody>
      </p:sp>
      <p:sp>
        <p:nvSpPr>
          <p:cNvPr id="47" name="object 47"/>
          <p:cNvSpPr txBox="1"/>
          <p:nvPr/>
        </p:nvSpPr>
        <p:spPr>
          <a:xfrm>
            <a:off x="6000183" y="5818659"/>
            <a:ext cx="4343400" cy="240157"/>
          </a:xfrm>
          <a:prstGeom prst="rect">
            <a:avLst/>
          </a:prstGeom>
        </p:spPr>
        <p:txBody>
          <a:bodyPr wrap="square" lIns="0" tIns="0" rIns="0" bIns="0" rtlCol="0" vert="horz">
            <a:spAutoFit/>
          </a:bodyPr>
          <a:lstStyle/>
          <a:p>
            <a:pPr marL="0" marR="0">
              <a:lnSpc>
                <a:spcPts val="1591"/>
              </a:lnSpc>
              <a:spcBef>
                <a:spcPts val="0"/>
              </a:spcBef>
              <a:spcAft>
                <a:spcPts val="0"/>
              </a:spcAft>
            </a:pPr>
            <a:r>
              <a:rPr dirty="0" sz="1000" spc="-21">
                <a:solidFill>
                  <a:srgbClr val="221e1f"/>
                </a:solidFill>
                <a:latin typeface="UDHRCB+TBUDGoStd-SuperLight"/>
                <a:cs typeface="UDHRCB+TBUDGoStd-SuperLight"/>
              </a:rPr>
              <a:t>使用場所を暖かい環境に変更する（特に冬場などの寒く、乾燥した環境で</a:t>
            </a:r>
          </a:p>
        </p:txBody>
      </p:sp>
      <p:sp>
        <p:nvSpPr>
          <p:cNvPr id="48" name="object 48"/>
          <p:cNvSpPr txBox="1"/>
          <p:nvPr/>
        </p:nvSpPr>
        <p:spPr>
          <a:xfrm>
            <a:off x="2616141" y="5971059"/>
            <a:ext cx="2311400" cy="240157"/>
          </a:xfrm>
          <a:prstGeom prst="rect">
            <a:avLst/>
          </a:prstGeom>
        </p:spPr>
        <p:txBody>
          <a:bodyPr wrap="square" lIns="0" tIns="0" rIns="0" bIns="0" rtlCol="0" vert="horz">
            <a:spAutoFit/>
          </a:bodyPr>
          <a:lstStyle/>
          <a:p>
            <a:pPr marL="0" marR="0">
              <a:lnSpc>
                <a:spcPts val="1591"/>
              </a:lnSpc>
              <a:spcBef>
                <a:spcPts val="0"/>
              </a:spcBef>
              <a:spcAft>
                <a:spcPts val="0"/>
              </a:spcAft>
            </a:pPr>
            <a:r>
              <a:rPr dirty="0" sz="1000" spc="-62">
                <a:solidFill>
                  <a:srgbClr val="221e1f"/>
                </a:solidFill>
                <a:latin typeface="UDHRCB+TBUDGoStd-SuperLight"/>
                <a:cs typeface="UDHRCB+TBUDGoStd-SuperLight"/>
              </a:rPr>
              <a:t>寒く、乾燥した環境で使用している。</a:t>
            </a:r>
          </a:p>
        </p:txBody>
      </p:sp>
      <p:sp>
        <p:nvSpPr>
          <p:cNvPr id="49" name="object 49"/>
          <p:cNvSpPr txBox="1"/>
          <p:nvPr/>
        </p:nvSpPr>
        <p:spPr>
          <a:xfrm>
            <a:off x="5996373" y="5971059"/>
            <a:ext cx="4470400" cy="240157"/>
          </a:xfrm>
          <a:prstGeom prst="rect">
            <a:avLst/>
          </a:prstGeom>
        </p:spPr>
        <p:txBody>
          <a:bodyPr wrap="square" lIns="0" tIns="0" rIns="0" bIns="0" rtlCol="0" vert="horz">
            <a:spAutoFit/>
          </a:bodyPr>
          <a:lstStyle/>
          <a:p>
            <a:pPr marL="0" marR="0">
              <a:lnSpc>
                <a:spcPts val="1591"/>
              </a:lnSpc>
              <a:spcBef>
                <a:spcPts val="0"/>
              </a:spcBef>
              <a:spcAft>
                <a:spcPts val="0"/>
              </a:spcAft>
            </a:pPr>
            <a:r>
              <a:rPr dirty="0" sz="1000" spc="-48">
                <a:solidFill>
                  <a:srgbClr val="221e1f"/>
                </a:solidFill>
                <a:latin typeface="UDHRCB+TBUDGoStd-SuperLight"/>
                <a:cs typeface="UDHRCB+TBUDGoStd-SuperLight"/>
              </a:rPr>
              <a:t>は肌が乾燥しやすくなり、電気刺激をピリピリと感じる原因となる可能性が</a:t>
            </a:r>
          </a:p>
        </p:txBody>
      </p:sp>
      <p:sp>
        <p:nvSpPr>
          <p:cNvPr id="50" name="object 50"/>
          <p:cNvSpPr txBox="1"/>
          <p:nvPr/>
        </p:nvSpPr>
        <p:spPr>
          <a:xfrm>
            <a:off x="5997643" y="6123459"/>
            <a:ext cx="914400" cy="240157"/>
          </a:xfrm>
          <a:prstGeom prst="rect">
            <a:avLst/>
          </a:prstGeom>
        </p:spPr>
        <p:txBody>
          <a:bodyPr wrap="square" lIns="0" tIns="0" rIns="0" bIns="0" rtlCol="0" vert="horz">
            <a:spAutoFit/>
          </a:bodyPr>
          <a:lstStyle/>
          <a:p>
            <a:pPr marL="0" marR="0">
              <a:lnSpc>
                <a:spcPts val="1591"/>
              </a:lnSpc>
              <a:spcBef>
                <a:spcPts val="0"/>
              </a:spcBef>
              <a:spcAft>
                <a:spcPts val="0"/>
              </a:spcAft>
            </a:pPr>
            <a:r>
              <a:rPr dirty="0" sz="1000" spc="-104">
                <a:solidFill>
                  <a:srgbClr val="221e1f"/>
                </a:solidFill>
                <a:latin typeface="UDHRCB+TBUDGoStd-SuperLight"/>
                <a:cs typeface="UDHRCB+TBUDGoStd-SuperLight"/>
              </a:rPr>
              <a:t>あります）。</a:t>
            </a:r>
          </a:p>
        </p:txBody>
      </p:sp>
      <p:sp>
        <p:nvSpPr>
          <p:cNvPr id="51" name="object 51"/>
          <p:cNvSpPr txBox="1"/>
          <p:nvPr/>
        </p:nvSpPr>
        <p:spPr>
          <a:xfrm>
            <a:off x="188347" y="7029065"/>
            <a:ext cx="451103" cy="354139"/>
          </a:xfrm>
          <a:prstGeom prst="rect">
            <a:avLst/>
          </a:prstGeom>
        </p:spPr>
        <p:txBody>
          <a:bodyPr wrap="square" lIns="0" tIns="0" rIns="0" bIns="0" rtlCol="0" vert="horz">
            <a:spAutoFit/>
          </a:bodyPr>
          <a:lstStyle/>
          <a:p>
            <a:pPr marL="0" marR="0">
              <a:lnSpc>
                <a:spcPts val="2488"/>
              </a:lnSpc>
              <a:spcBef>
                <a:spcPts val="0"/>
              </a:spcBef>
              <a:spcAft>
                <a:spcPts val="0"/>
              </a:spcAft>
            </a:pPr>
            <a:r>
              <a:rPr dirty="0" sz="1500" spc="-150">
                <a:solidFill>
                  <a:srgbClr val="221e1f"/>
                </a:solidFill>
                <a:latin typeface="JNVHJI+TBUDGoStd-Bold"/>
                <a:cs typeface="JNVHJI+TBUDGoStd-Bold"/>
              </a:rPr>
              <a:t>28</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showMasterSp="0">
  <p:cSld>
    <p:spTree>
      <p:nvGrpSpPr>
        <p:cNvPr id="1" name=""/>
        <p:cNvGrpSpPr/>
        <p:nvPr/>
      </p:nvGrpSpPr>
      <p:grpSpPr>
        <a:xfrm>
          <a:off x="0" y="0"/>
          <a:ext cx="0" cy="0"/>
          <a:chOff x="0" y="0"/>
          <a:chExt cx="0" cy="0"/>
        </a:xfrm>
      </p:grpSpPr>
      <p:sp>
        <p:nvSpPr>
          <p:cNvPr id="1" name="object 1"/>
          <p:cNvSpPr/>
          <p:nvPr/>
        </p:nvSpPr>
        <p:spPr>
          <a:xfrm>
            <a:off x="2560848" y="4833370"/>
            <a:ext cx="7596006" cy="732699"/>
          </a:xfrm>
          <a:prstGeom prst="rect">
            <a:avLst/>
          </a:prstGeom>
          <a:blipFill>
            <a:blip cstate="print" r:embed="rId2"/>
            <a:stretch>
              <a:fillRect/>
            </a:stretch>
          </a:blipFill>
        </p:spPr>
        <p:txBody>
          <a:bodyPr wrap="square" lIns="0" tIns="0" rIns="0" bIns="0" rtlCol="0">
            <a:spAutoFit/>
          </a:bodyPr>
          <a:lstStyle/>
          <a:p/>
        </p:txBody>
      </p:sp>
      <p:sp>
        <p:nvSpPr>
          <p:cNvPr id="2" name="object 2"/>
          <p:cNvSpPr/>
          <p:nvPr/>
        </p:nvSpPr>
        <p:spPr>
          <a:xfrm>
            <a:off x="2560848" y="4401369"/>
            <a:ext cx="7596006" cy="372700"/>
          </a:xfrm>
          <a:prstGeom prst="rect">
            <a:avLst/>
          </a:prstGeom>
          <a:blipFill>
            <a:blip cstate="print" r:embed="rId3"/>
            <a:stretch>
              <a:fillRect/>
            </a:stretch>
          </a:blipFill>
        </p:spPr>
        <p:txBody>
          <a:bodyPr wrap="square" lIns="0" tIns="0" rIns="0" bIns="0" rtlCol="0">
            <a:spAutoFit/>
          </a:bodyPr>
          <a:lstStyle/>
          <a:p/>
        </p:txBody>
      </p:sp>
      <p:sp>
        <p:nvSpPr>
          <p:cNvPr id="3" name="object 3"/>
          <p:cNvSpPr/>
          <p:nvPr/>
        </p:nvSpPr>
        <p:spPr>
          <a:xfrm>
            <a:off x="2560848" y="3609369"/>
            <a:ext cx="7596006" cy="732699"/>
          </a:xfrm>
          <a:prstGeom prst="rect">
            <a:avLst/>
          </a:prstGeom>
          <a:blipFill>
            <a:blip cstate="print" r:embed="rId4"/>
            <a:stretch>
              <a:fillRect/>
            </a:stretch>
          </a:blipFill>
        </p:spPr>
        <p:txBody>
          <a:bodyPr wrap="square" lIns="0" tIns="0" rIns="0" bIns="0" rtlCol="0">
            <a:spAutoFit/>
          </a:bodyPr>
          <a:lstStyle/>
          <a:p/>
        </p:txBody>
      </p:sp>
      <p:sp>
        <p:nvSpPr>
          <p:cNvPr id="4" name="object 4"/>
          <p:cNvSpPr/>
          <p:nvPr/>
        </p:nvSpPr>
        <p:spPr>
          <a:xfrm>
            <a:off x="2560848" y="1161369"/>
            <a:ext cx="7596006" cy="228700"/>
          </a:xfrm>
          <a:prstGeom prst="rect">
            <a:avLst/>
          </a:prstGeom>
          <a:blipFill>
            <a:blip cstate="print" r:embed="rId5"/>
            <a:stretch>
              <a:fillRect/>
            </a:stretch>
          </a:blipFill>
        </p:spPr>
        <p:txBody>
          <a:bodyPr wrap="square" lIns="0" tIns="0" rIns="0" bIns="0" rtlCol="0">
            <a:spAutoFit/>
          </a:bodyPr>
          <a:lstStyle/>
          <a:p/>
        </p:txBody>
      </p:sp>
      <p:sp>
        <p:nvSpPr>
          <p:cNvPr id="5" name="object 5"/>
          <p:cNvSpPr/>
          <p:nvPr/>
        </p:nvSpPr>
        <p:spPr>
          <a:xfrm>
            <a:off x="2560848" y="2889369"/>
            <a:ext cx="7596006" cy="660699"/>
          </a:xfrm>
          <a:prstGeom prst="rect">
            <a:avLst/>
          </a:prstGeom>
          <a:blipFill>
            <a:blip cstate="print" r:embed="rId6"/>
            <a:stretch>
              <a:fillRect/>
            </a:stretch>
          </a:blipFill>
        </p:spPr>
        <p:txBody>
          <a:bodyPr wrap="square" lIns="0" tIns="0" rIns="0" bIns="0" rtlCol="0">
            <a:spAutoFit/>
          </a:bodyPr>
          <a:lstStyle/>
          <a:p/>
        </p:txBody>
      </p:sp>
      <p:sp>
        <p:nvSpPr>
          <p:cNvPr id="6" name="object 6"/>
          <p:cNvSpPr/>
          <p:nvPr/>
        </p:nvSpPr>
        <p:spPr>
          <a:xfrm>
            <a:off x="2560848" y="2277369"/>
            <a:ext cx="7596006" cy="552700"/>
          </a:xfrm>
          <a:prstGeom prst="rect">
            <a:avLst/>
          </a:prstGeom>
          <a:blipFill>
            <a:blip cstate="print" r:embed="rId7"/>
            <a:stretch>
              <a:fillRect/>
            </a:stretch>
          </a:blipFill>
        </p:spPr>
        <p:txBody>
          <a:bodyPr wrap="square" lIns="0" tIns="0" rIns="0" bIns="0" rtlCol="0">
            <a:spAutoFit/>
          </a:bodyPr>
          <a:lstStyle/>
          <a:p/>
        </p:txBody>
      </p:sp>
      <p:sp>
        <p:nvSpPr>
          <p:cNvPr id="7" name="object 7"/>
          <p:cNvSpPr/>
          <p:nvPr/>
        </p:nvSpPr>
        <p:spPr>
          <a:xfrm>
            <a:off x="2560848" y="1449369"/>
            <a:ext cx="7596006" cy="768699"/>
          </a:xfrm>
          <a:prstGeom prst="rect">
            <a:avLst/>
          </a:prstGeom>
          <a:blipFill>
            <a:blip cstate="print" r:embed="rId8"/>
            <a:stretch>
              <a:fillRect/>
            </a:stretch>
          </a:blipFill>
        </p:spPr>
        <p:txBody>
          <a:bodyPr wrap="square" lIns="0" tIns="0" rIns="0" bIns="0" rtlCol="0">
            <a:spAutoFit/>
          </a:bodyPr>
          <a:lstStyle/>
          <a:p/>
        </p:txBody>
      </p:sp>
      <p:sp>
        <p:nvSpPr>
          <p:cNvPr id="8" name="object 8"/>
          <p:cNvSpPr/>
          <p:nvPr/>
        </p:nvSpPr>
        <p:spPr>
          <a:xfrm>
            <a:off x="542310" y="1161364"/>
            <a:ext cx="1959238" cy="4404705"/>
          </a:xfrm>
          <a:prstGeom prst="rect">
            <a:avLst/>
          </a:prstGeom>
          <a:blipFill>
            <a:blip cstate="print" r:embed="rId9"/>
            <a:stretch>
              <a:fillRect/>
            </a:stretch>
          </a:blipFill>
        </p:spPr>
        <p:txBody>
          <a:bodyPr wrap="square" lIns="0" tIns="0" rIns="0" bIns="0" rtlCol="0">
            <a:spAutoFit/>
          </a:bodyPr>
          <a:lstStyle/>
          <a:p/>
        </p:txBody>
      </p:sp>
      <p:sp>
        <p:nvSpPr>
          <p:cNvPr id="9" name="object 9"/>
          <p:cNvSpPr/>
          <p:nvPr/>
        </p:nvSpPr>
        <p:spPr>
          <a:xfrm>
            <a:off x="10260000" y="3139912"/>
            <a:ext cx="420699" cy="12700"/>
          </a:xfrm>
          <a:prstGeom prst="rect">
            <a:avLst/>
          </a:prstGeom>
          <a:blipFill>
            <a:blip cstate="print" r:embed="rId10"/>
            <a:stretch>
              <a:fillRect/>
            </a:stretch>
          </a:blipFill>
        </p:spPr>
        <p:txBody>
          <a:bodyPr wrap="square" lIns="0" tIns="0" rIns="0" bIns="0" rtlCol="0">
            <a:spAutoFit/>
          </a:bodyPr>
          <a:lstStyle/>
          <a:p/>
        </p:txBody>
      </p:sp>
      <p:sp>
        <p:nvSpPr>
          <p:cNvPr id="10" name="object 10"/>
          <p:cNvSpPr/>
          <p:nvPr/>
        </p:nvSpPr>
        <p:spPr>
          <a:xfrm>
            <a:off x="10260000" y="5098312"/>
            <a:ext cx="420699" cy="1922400"/>
          </a:xfrm>
          <a:prstGeom prst="rect">
            <a:avLst/>
          </a:prstGeom>
          <a:blipFill>
            <a:blip cstate="print" r:embed="rId11"/>
            <a:stretch>
              <a:fillRect/>
            </a:stretch>
          </a:blipFill>
        </p:spPr>
        <p:txBody>
          <a:bodyPr wrap="square" lIns="0" tIns="0" rIns="0" bIns="0" rtlCol="0">
            <a:spAutoFit/>
          </a:bodyPr>
          <a:lstStyle/>
          <a:p/>
        </p:txBody>
      </p:sp>
      <p:sp>
        <p:nvSpPr>
          <p:cNvPr id="11" name="object 11"/>
          <p:cNvSpPr/>
          <p:nvPr/>
        </p:nvSpPr>
        <p:spPr>
          <a:xfrm>
            <a:off x="0" y="824509"/>
            <a:ext cx="10154310" cy="178193"/>
          </a:xfrm>
          <a:prstGeom prst="rect">
            <a:avLst/>
          </a:prstGeom>
          <a:blipFill>
            <a:blip cstate="print" r:embed="rId12"/>
            <a:stretch>
              <a:fillRect/>
            </a:stretch>
          </a:blipFill>
        </p:spPr>
        <p:txBody>
          <a:bodyPr wrap="square" lIns="0" tIns="0" rIns="0" bIns="0" rtlCol="0">
            <a:spAutoFit/>
          </a:bodyPr>
          <a:lstStyle/>
          <a:p/>
        </p:txBody>
      </p:sp>
      <p:sp>
        <p:nvSpPr>
          <p:cNvPr id="13" name="object 13"/>
          <p:cNvSpPr txBox="1"/>
          <p:nvPr/>
        </p:nvSpPr>
        <p:spPr>
          <a:xfrm>
            <a:off x="598848" y="1155933"/>
            <a:ext cx="431800" cy="269862"/>
          </a:xfrm>
          <a:prstGeom prst="rect">
            <a:avLst/>
          </a:prstGeom>
        </p:spPr>
        <p:txBody>
          <a:bodyPr wrap="square" lIns="0" tIns="0" rIns="0" bIns="0" rtlCol="0" vert="horz">
            <a:spAutoFit/>
          </a:bodyPr>
          <a:lstStyle/>
          <a:p>
            <a:pPr marL="0" marR="0">
              <a:lnSpc>
                <a:spcPts val="1824"/>
              </a:lnSpc>
              <a:spcBef>
                <a:spcPts val="0"/>
              </a:spcBef>
              <a:spcAft>
                <a:spcPts val="0"/>
              </a:spcAft>
            </a:pPr>
            <a:r>
              <a:rPr dirty="0" sz="1100">
                <a:solidFill>
                  <a:srgbClr val="221e1f"/>
                </a:solidFill>
                <a:latin typeface="JNVHJI+TBUDGoStd-Bold"/>
                <a:cs typeface="JNVHJI+TBUDGoStd-Bold"/>
              </a:rPr>
              <a:t>状態</a:t>
            </a:r>
          </a:p>
        </p:txBody>
      </p:sp>
      <p:sp>
        <p:nvSpPr>
          <p:cNvPr id="14" name="object 14"/>
          <p:cNvSpPr txBox="1"/>
          <p:nvPr/>
        </p:nvSpPr>
        <p:spPr>
          <a:xfrm>
            <a:off x="2614858" y="1155933"/>
            <a:ext cx="1130300" cy="269862"/>
          </a:xfrm>
          <a:prstGeom prst="rect">
            <a:avLst/>
          </a:prstGeom>
        </p:spPr>
        <p:txBody>
          <a:bodyPr wrap="square" lIns="0" tIns="0" rIns="0" bIns="0" rtlCol="0" vert="horz">
            <a:spAutoFit/>
          </a:bodyPr>
          <a:lstStyle/>
          <a:p>
            <a:pPr marL="0" marR="0">
              <a:lnSpc>
                <a:spcPts val="1824"/>
              </a:lnSpc>
              <a:spcBef>
                <a:spcPts val="0"/>
              </a:spcBef>
              <a:spcAft>
                <a:spcPts val="0"/>
              </a:spcAft>
            </a:pPr>
            <a:r>
              <a:rPr dirty="0" sz="1100" spc="-26">
                <a:solidFill>
                  <a:srgbClr val="221e1f"/>
                </a:solidFill>
                <a:latin typeface="JNVHJI+TBUDGoStd-Bold"/>
                <a:cs typeface="JNVHJI+TBUDGoStd-Bold"/>
              </a:rPr>
              <a:t>考えられる原因</a:t>
            </a:r>
          </a:p>
        </p:txBody>
      </p:sp>
      <p:sp>
        <p:nvSpPr>
          <p:cNvPr id="15" name="object 15"/>
          <p:cNvSpPr txBox="1"/>
          <p:nvPr/>
        </p:nvSpPr>
        <p:spPr>
          <a:xfrm>
            <a:off x="5998812" y="1155933"/>
            <a:ext cx="571500" cy="269862"/>
          </a:xfrm>
          <a:prstGeom prst="rect">
            <a:avLst/>
          </a:prstGeom>
        </p:spPr>
        <p:txBody>
          <a:bodyPr wrap="square" lIns="0" tIns="0" rIns="0" bIns="0" rtlCol="0" vert="horz">
            <a:spAutoFit/>
          </a:bodyPr>
          <a:lstStyle/>
          <a:p>
            <a:pPr marL="0" marR="0">
              <a:lnSpc>
                <a:spcPts val="1824"/>
              </a:lnSpc>
              <a:spcBef>
                <a:spcPts val="0"/>
              </a:spcBef>
              <a:spcAft>
                <a:spcPts val="0"/>
              </a:spcAft>
            </a:pPr>
            <a:r>
              <a:rPr dirty="0" sz="1100">
                <a:solidFill>
                  <a:srgbClr val="221e1f"/>
                </a:solidFill>
                <a:latin typeface="JNVHJI+TBUDGoStd-Bold"/>
                <a:cs typeface="JNVHJI+TBUDGoStd-Bold"/>
              </a:rPr>
              <a:t>対処法</a:t>
            </a:r>
          </a:p>
        </p:txBody>
      </p:sp>
      <p:sp>
        <p:nvSpPr>
          <p:cNvPr id="16" name="object 16"/>
          <p:cNvSpPr txBox="1"/>
          <p:nvPr/>
        </p:nvSpPr>
        <p:spPr>
          <a:xfrm>
            <a:off x="2614847" y="1453103"/>
            <a:ext cx="1549400" cy="240157"/>
          </a:xfrm>
          <a:prstGeom prst="rect">
            <a:avLst/>
          </a:prstGeom>
        </p:spPr>
        <p:txBody>
          <a:bodyPr wrap="square" lIns="0" tIns="0" rIns="0" bIns="0" rtlCol="0" vert="horz">
            <a:spAutoFit/>
          </a:bodyPr>
          <a:lstStyle/>
          <a:p>
            <a:pPr marL="0" marR="0">
              <a:lnSpc>
                <a:spcPts val="1591"/>
              </a:lnSpc>
              <a:spcBef>
                <a:spcPts val="0"/>
              </a:spcBef>
              <a:spcAft>
                <a:spcPts val="0"/>
              </a:spcAft>
            </a:pPr>
            <a:r>
              <a:rPr dirty="0" sz="1000">
                <a:solidFill>
                  <a:srgbClr val="221e1f"/>
                </a:solidFill>
                <a:latin typeface="UDHRCB+TBUDGoStd-SuperLight"/>
                <a:cs typeface="UDHRCB+TBUDGoStd-SuperLight"/>
              </a:rPr>
              <a:t>本体の電池残量がない。</a:t>
            </a:r>
          </a:p>
        </p:txBody>
      </p:sp>
      <p:sp>
        <p:nvSpPr>
          <p:cNvPr id="17" name="object 17"/>
          <p:cNvSpPr txBox="1"/>
          <p:nvPr/>
        </p:nvSpPr>
        <p:spPr>
          <a:xfrm>
            <a:off x="5998889" y="1453103"/>
            <a:ext cx="1549400" cy="240157"/>
          </a:xfrm>
          <a:prstGeom prst="rect">
            <a:avLst/>
          </a:prstGeom>
        </p:spPr>
        <p:txBody>
          <a:bodyPr wrap="square" lIns="0" tIns="0" rIns="0" bIns="0" rtlCol="0" vert="horz">
            <a:spAutoFit/>
          </a:bodyPr>
          <a:lstStyle/>
          <a:p>
            <a:pPr marL="0" marR="0">
              <a:lnSpc>
                <a:spcPts val="1591"/>
              </a:lnSpc>
              <a:spcBef>
                <a:spcPts val="0"/>
              </a:spcBef>
              <a:spcAft>
                <a:spcPts val="0"/>
              </a:spcAft>
            </a:pPr>
            <a:r>
              <a:rPr dirty="0" sz="1000" spc="-22">
                <a:solidFill>
                  <a:srgbClr val="221e1f"/>
                </a:solidFill>
                <a:latin typeface="UDHRCB+TBUDGoStd-SuperLight"/>
                <a:cs typeface="UDHRCB+TBUDGoStd-SuperLight"/>
              </a:rPr>
              <a:t>新品の電池に交換する。</a:t>
            </a:r>
          </a:p>
        </p:txBody>
      </p:sp>
      <p:sp>
        <p:nvSpPr>
          <p:cNvPr id="18" name="object 18"/>
          <p:cNvSpPr txBox="1"/>
          <p:nvPr/>
        </p:nvSpPr>
        <p:spPr>
          <a:xfrm>
            <a:off x="5998889" y="1678655"/>
            <a:ext cx="4531360" cy="240157"/>
          </a:xfrm>
          <a:prstGeom prst="rect">
            <a:avLst/>
          </a:prstGeom>
        </p:spPr>
        <p:txBody>
          <a:bodyPr wrap="square" lIns="0" tIns="0" rIns="0" bIns="0" rtlCol="0" vert="horz">
            <a:spAutoFit/>
          </a:bodyPr>
          <a:lstStyle/>
          <a:p>
            <a:pPr marL="0" marR="0">
              <a:lnSpc>
                <a:spcPts val="1591"/>
              </a:lnSpc>
              <a:spcBef>
                <a:spcPts val="0"/>
              </a:spcBef>
              <a:spcAft>
                <a:spcPts val="0"/>
              </a:spcAft>
            </a:pPr>
            <a:r>
              <a:rPr dirty="0" sz="1000" spc="-77">
                <a:solidFill>
                  <a:srgbClr val="221e1f"/>
                </a:solidFill>
                <a:latin typeface="UDHRCB+TBUDGoStd-SuperLight"/>
                <a:cs typeface="UDHRCB+TBUDGoStd-SuperLight"/>
              </a:rPr>
              <a:t>足（脚）を置いて、プログラムを再開する（30</a:t>
            </a:r>
            <a:r>
              <a:rPr dirty="0" sz="1000" spc="-125">
                <a:solidFill>
                  <a:srgbClr val="221e1f"/>
                </a:solidFill>
                <a:latin typeface="Times New Roman"/>
                <a:cs typeface="Times New Roman"/>
              </a:rPr>
              <a:t> </a:t>
            </a:r>
            <a:r>
              <a:rPr dirty="0" sz="1000" spc="-44">
                <a:solidFill>
                  <a:srgbClr val="221e1f"/>
                </a:solidFill>
                <a:latin typeface="UDHRCB+TBUDGoStd-SuperLight"/>
                <a:cs typeface="UDHRCB+TBUDGoStd-SuperLight"/>
              </a:rPr>
              <a:t>秒以上足（脚）が離れていた</a:t>
            </a:r>
          </a:p>
        </p:txBody>
      </p:sp>
      <p:sp>
        <p:nvSpPr>
          <p:cNvPr id="19" name="object 19"/>
          <p:cNvSpPr txBox="1"/>
          <p:nvPr/>
        </p:nvSpPr>
        <p:spPr>
          <a:xfrm>
            <a:off x="598848" y="1712638"/>
            <a:ext cx="1689100" cy="260362"/>
          </a:xfrm>
          <a:prstGeom prst="rect">
            <a:avLst/>
          </a:prstGeom>
        </p:spPr>
        <p:txBody>
          <a:bodyPr wrap="square" lIns="0" tIns="0" rIns="0" bIns="0" rtlCol="0" vert="horz">
            <a:spAutoFit/>
          </a:bodyPr>
          <a:lstStyle/>
          <a:p>
            <a:pPr marL="0" marR="0">
              <a:lnSpc>
                <a:spcPts val="1750"/>
              </a:lnSpc>
              <a:spcBef>
                <a:spcPts val="0"/>
              </a:spcBef>
              <a:spcAft>
                <a:spcPts val="0"/>
              </a:spcAft>
            </a:pPr>
            <a:r>
              <a:rPr dirty="0" sz="1100" spc="-20">
                <a:solidFill>
                  <a:srgbClr val="221e1f"/>
                </a:solidFill>
                <a:latin typeface="UDHRCB+TBUDGoStd-SuperLight"/>
                <a:cs typeface="UDHRCB+TBUDGoStd-SuperLight"/>
              </a:rPr>
              <a:t>電気刺激が途中で止まる</a:t>
            </a:r>
          </a:p>
        </p:txBody>
      </p:sp>
      <p:sp>
        <p:nvSpPr>
          <p:cNvPr id="20" name="object 20"/>
          <p:cNvSpPr txBox="1"/>
          <p:nvPr/>
        </p:nvSpPr>
        <p:spPr>
          <a:xfrm>
            <a:off x="2614847" y="1831055"/>
            <a:ext cx="3581400" cy="240157"/>
          </a:xfrm>
          <a:prstGeom prst="rect">
            <a:avLst/>
          </a:prstGeom>
        </p:spPr>
        <p:txBody>
          <a:bodyPr wrap="square" lIns="0" tIns="0" rIns="0" bIns="0" rtlCol="0" vert="horz">
            <a:spAutoFit/>
          </a:bodyPr>
          <a:lstStyle/>
          <a:p>
            <a:pPr marL="0" marR="0">
              <a:lnSpc>
                <a:spcPts val="1591"/>
              </a:lnSpc>
              <a:spcBef>
                <a:spcPts val="0"/>
              </a:spcBef>
              <a:spcAft>
                <a:spcPts val="0"/>
              </a:spcAft>
            </a:pPr>
            <a:r>
              <a:rPr dirty="0" sz="1000" spc="-100">
                <a:solidFill>
                  <a:srgbClr val="221e1f"/>
                </a:solidFill>
                <a:latin typeface="UDHRCB+TBUDGoStd-SuperLight"/>
                <a:cs typeface="UDHRCB+TBUDGoStd-SuperLight"/>
              </a:rPr>
              <a:t>片足（脚）、または両足（脚）がフットパッドから離れた。</a:t>
            </a:r>
          </a:p>
        </p:txBody>
      </p:sp>
      <p:sp>
        <p:nvSpPr>
          <p:cNvPr id="21" name="object 21"/>
          <p:cNvSpPr txBox="1"/>
          <p:nvPr/>
        </p:nvSpPr>
        <p:spPr>
          <a:xfrm>
            <a:off x="5998889" y="1831055"/>
            <a:ext cx="4597400" cy="240157"/>
          </a:xfrm>
          <a:prstGeom prst="rect">
            <a:avLst/>
          </a:prstGeom>
        </p:spPr>
        <p:txBody>
          <a:bodyPr wrap="square" lIns="0" tIns="0" rIns="0" bIns="0" rtlCol="0" vert="horz">
            <a:spAutoFit/>
          </a:bodyPr>
          <a:lstStyle/>
          <a:p>
            <a:pPr marL="0" marR="0">
              <a:lnSpc>
                <a:spcPts val="1591"/>
              </a:lnSpc>
              <a:spcBef>
                <a:spcPts val="0"/>
              </a:spcBef>
              <a:spcAft>
                <a:spcPts val="0"/>
              </a:spcAft>
            </a:pPr>
            <a:r>
              <a:rPr dirty="0" sz="1000" spc="-75">
                <a:solidFill>
                  <a:srgbClr val="221e1f"/>
                </a:solidFill>
                <a:latin typeface="UDHRCB+TBUDGoStd-SuperLight"/>
                <a:cs typeface="UDHRCB+TBUDGoStd-SuperLight"/>
              </a:rPr>
              <a:t>場合は、レベルがリセットされますが、プログラムは中断した続きから再開し</a:t>
            </a:r>
          </a:p>
        </p:txBody>
      </p:sp>
      <p:sp>
        <p:nvSpPr>
          <p:cNvPr id="22" name="object 22"/>
          <p:cNvSpPr txBox="1"/>
          <p:nvPr/>
        </p:nvSpPr>
        <p:spPr>
          <a:xfrm>
            <a:off x="5993809" y="1983455"/>
            <a:ext cx="660400" cy="240157"/>
          </a:xfrm>
          <a:prstGeom prst="rect">
            <a:avLst/>
          </a:prstGeom>
        </p:spPr>
        <p:txBody>
          <a:bodyPr wrap="square" lIns="0" tIns="0" rIns="0" bIns="0" rtlCol="0" vert="horz">
            <a:spAutoFit/>
          </a:bodyPr>
          <a:lstStyle/>
          <a:p>
            <a:pPr marL="0" marR="0">
              <a:lnSpc>
                <a:spcPts val="1591"/>
              </a:lnSpc>
              <a:spcBef>
                <a:spcPts val="0"/>
              </a:spcBef>
              <a:spcAft>
                <a:spcPts val="0"/>
              </a:spcAft>
            </a:pPr>
            <a:r>
              <a:rPr dirty="0" sz="1000" spc="-108">
                <a:solidFill>
                  <a:srgbClr val="221e1f"/>
                </a:solidFill>
                <a:latin typeface="UDHRCB+TBUDGoStd-SuperLight"/>
                <a:cs typeface="UDHRCB+TBUDGoStd-SuperLight"/>
              </a:rPr>
              <a:t>ます）。</a:t>
            </a:r>
          </a:p>
        </p:txBody>
      </p:sp>
      <p:sp>
        <p:nvSpPr>
          <p:cNvPr id="23" name="object 23"/>
          <p:cNvSpPr txBox="1"/>
          <p:nvPr/>
        </p:nvSpPr>
        <p:spPr>
          <a:xfrm>
            <a:off x="2611038" y="2308103"/>
            <a:ext cx="1930400" cy="240157"/>
          </a:xfrm>
          <a:prstGeom prst="rect">
            <a:avLst/>
          </a:prstGeom>
        </p:spPr>
        <p:txBody>
          <a:bodyPr wrap="square" lIns="0" tIns="0" rIns="0" bIns="0" rtlCol="0" vert="horz">
            <a:spAutoFit/>
          </a:bodyPr>
          <a:lstStyle/>
          <a:p>
            <a:pPr marL="0" marR="0">
              <a:lnSpc>
                <a:spcPts val="1591"/>
              </a:lnSpc>
              <a:spcBef>
                <a:spcPts val="0"/>
              </a:spcBef>
              <a:spcAft>
                <a:spcPts val="0"/>
              </a:spcAft>
            </a:pPr>
            <a:r>
              <a:rPr dirty="0" sz="1000" spc="-52">
                <a:solidFill>
                  <a:srgbClr val="221e1f"/>
                </a:solidFill>
                <a:latin typeface="UDHRCB+TBUDGoStd-SuperLight"/>
                <a:cs typeface="UDHRCB+TBUDGoStd-SuperLight"/>
              </a:rPr>
              <a:t>プログラムを開始していない。</a:t>
            </a:r>
          </a:p>
        </p:txBody>
      </p:sp>
      <p:sp>
        <p:nvSpPr>
          <p:cNvPr id="24" name="object 24"/>
          <p:cNvSpPr txBox="1"/>
          <p:nvPr/>
        </p:nvSpPr>
        <p:spPr>
          <a:xfrm>
            <a:off x="5998891" y="2290704"/>
            <a:ext cx="4597400" cy="240157"/>
          </a:xfrm>
          <a:prstGeom prst="rect">
            <a:avLst/>
          </a:prstGeom>
        </p:spPr>
        <p:txBody>
          <a:bodyPr wrap="square" lIns="0" tIns="0" rIns="0" bIns="0" rtlCol="0" vert="horz">
            <a:spAutoFit/>
          </a:bodyPr>
          <a:lstStyle/>
          <a:p>
            <a:pPr marL="0" marR="0">
              <a:lnSpc>
                <a:spcPts val="1591"/>
              </a:lnSpc>
              <a:spcBef>
                <a:spcPts val="0"/>
              </a:spcBef>
              <a:spcAft>
                <a:spcPts val="0"/>
              </a:spcAft>
            </a:pPr>
            <a:r>
              <a:rPr dirty="0" sz="1000" spc="-75">
                <a:solidFill>
                  <a:srgbClr val="221e1f"/>
                </a:solidFill>
                <a:latin typeface="UDHRCB+TBUDGoStd-SuperLight"/>
                <a:cs typeface="UDHRCB+TBUDGoStd-SuperLight"/>
              </a:rPr>
              <a:t>一時停止は、両足（脚）をフットパッドに置いてプログラムを開始していると</a:t>
            </a:r>
          </a:p>
        </p:txBody>
      </p:sp>
      <p:sp>
        <p:nvSpPr>
          <p:cNvPr id="25" name="object 25"/>
          <p:cNvSpPr txBox="1"/>
          <p:nvPr/>
        </p:nvSpPr>
        <p:spPr>
          <a:xfrm>
            <a:off x="598848" y="2350126"/>
            <a:ext cx="1599692" cy="260362"/>
          </a:xfrm>
          <a:prstGeom prst="rect">
            <a:avLst/>
          </a:prstGeom>
        </p:spPr>
        <p:txBody>
          <a:bodyPr wrap="square" lIns="0" tIns="0" rIns="0" bIns="0" rtlCol="0" vert="horz">
            <a:spAutoFit/>
          </a:bodyPr>
          <a:lstStyle/>
          <a:p>
            <a:pPr marL="0" marR="0">
              <a:lnSpc>
                <a:spcPts val="1750"/>
              </a:lnSpc>
              <a:spcBef>
                <a:spcPts val="0"/>
              </a:spcBef>
              <a:spcAft>
                <a:spcPts val="0"/>
              </a:spcAft>
            </a:pPr>
            <a:r>
              <a:rPr dirty="0" sz="1100" spc="-55">
                <a:solidFill>
                  <a:srgbClr val="221e1f"/>
                </a:solidFill>
                <a:latin typeface="UDHRCB+TBUDGoStd-SuperLight"/>
                <a:cs typeface="UDHRCB+TBUDGoStd-SuperLight"/>
              </a:rPr>
              <a:t>一時停止ができない、.</a:t>
            </a:r>
          </a:p>
        </p:txBody>
      </p:sp>
      <p:sp>
        <p:nvSpPr>
          <p:cNvPr id="26" name="object 26"/>
          <p:cNvSpPr txBox="1"/>
          <p:nvPr/>
        </p:nvSpPr>
        <p:spPr>
          <a:xfrm>
            <a:off x="5996350" y="2443104"/>
            <a:ext cx="4470400" cy="240157"/>
          </a:xfrm>
          <a:prstGeom prst="rect">
            <a:avLst/>
          </a:prstGeom>
        </p:spPr>
        <p:txBody>
          <a:bodyPr wrap="square" lIns="0" tIns="0" rIns="0" bIns="0" rtlCol="0" vert="horz">
            <a:spAutoFit/>
          </a:bodyPr>
          <a:lstStyle/>
          <a:p>
            <a:pPr marL="0" marR="0">
              <a:lnSpc>
                <a:spcPts val="1591"/>
              </a:lnSpc>
              <a:spcBef>
                <a:spcPts val="0"/>
              </a:spcBef>
              <a:spcAft>
                <a:spcPts val="0"/>
              </a:spcAft>
            </a:pPr>
            <a:r>
              <a:rPr dirty="0" sz="1000" spc="-48">
                <a:solidFill>
                  <a:srgbClr val="221e1f"/>
                </a:solidFill>
                <a:latin typeface="UDHRCB+TBUDGoStd-SuperLight"/>
                <a:cs typeface="UDHRCB+TBUDGoStd-SuperLight"/>
              </a:rPr>
              <a:t>きのみ、一時停止後の再開は、両足（脚）をフットパッドに置いているとき</a:t>
            </a:r>
          </a:p>
        </p:txBody>
      </p:sp>
      <p:sp>
        <p:nvSpPr>
          <p:cNvPr id="27" name="object 27"/>
          <p:cNvSpPr txBox="1"/>
          <p:nvPr/>
        </p:nvSpPr>
        <p:spPr>
          <a:xfrm>
            <a:off x="598848" y="2515252"/>
            <a:ext cx="1828800" cy="260362"/>
          </a:xfrm>
          <a:prstGeom prst="rect">
            <a:avLst/>
          </a:prstGeom>
        </p:spPr>
        <p:txBody>
          <a:bodyPr wrap="square" lIns="0" tIns="0" rIns="0" bIns="0" rtlCol="0" vert="horz">
            <a:spAutoFit/>
          </a:bodyPr>
          <a:lstStyle/>
          <a:p>
            <a:pPr marL="0" marR="0">
              <a:lnSpc>
                <a:spcPts val="1750"/>
              </a:lnSpc>
              <a:spcBef>
                <a:spcPts val="0"/>
              </a:spcBef>
              <a:spcAft>
                <a:spcPts val="0"/>
              </a:spcAft>
            </a:pPr>
            <a:r>
              <a:rPr dirty="0" sz="1100" spc="-18">
                <a:solidFill>
                  <a:srgbClr val="221e1f"/>
                </a:solidFill>
                <a:latin typeface="UDHRCB+TBUDGoStd-SuperLight"/>
                <a:cs typeface="UDHRCB+TBUDGoStd-SuperLight"/>
              </a:rPr>
              <a:t>一時停止後に再開できない</a:t>
            </a:r>
          </a:p>
        </p:txBody>
      </p:sp>
      <p:sp>
        <p:nvSpPr>
          <p:cNvPr id="28" name="object 28"/>
          <p:cNvSpPr txBox="1"/>
          <p:nvPr/>
        </p:nvSpPr>
        <p:spPr>
          <a:xfrm>
            <a:off x="2614849" y="2578105"/>
            <a:ext cx="2692400" cy="240157"/>
          </a:xfrm>
          <a:prstGeom prst="rect">
            <a:avLst/>
          </a:prstGeom>
        </p:spPr>
        <p:txBody>
          <a:bodyPr wrap="square" lIns="0" tIns="0" rIns="0" bIns="0" rtlCol="0" vert="horz">
            <a:spAutoFit/>
          </a:bodyPr>
          <a:lstStyle/>
          <a:p>
            <a:pPr marL="0" marR="0">
              <a:lnSpc>
                <a:spcPts val="1591"/>
              </a:lnSpc>
              <a:spcBef>
                <a:spcPts val="0"/>
              </a:spcBef>
              <a:spcAft>
                <a:spcPts val="0"/>
              </a:spcAft>
            </a:pPr>
            <a:r>
              <a:rPr dirty="0" sz="1000" spc="-82">
                <a:solidFill>
                  <a:srgbClr val="221e1f"/>
                </a:solidFill>
                <a:latin typeface="UDHRCB+TBUDGoStd-SuperLight"/>
                <a:cs typeface="UDHRCB+TBUDGoStd-SuperLight"/>
              </a:rPr>
              <a:t>両足（脚）をフットパッドに乗せていない。</a:t>
            </a:r>
          </a:p>
        </p:txBody>
      </p:sp>
      <p:sp>
        <p:nvSpPr>
          <p:cNvPr id="29" name="object 29"/>
          <p:cNvSpPr txBox="1"/>
          <p:nvPr/>
        </p:nvSpPr>
        <p:spPr>
          <a:xfrm>
            <a:off x="5997620" y="2595504"/>
            <a:ext cx="1041400" cy="240157"/>
          </a:xfrm>
          <a:prstGeom prst="rect">
            <a:avLst/>
          </a:prstGeom>
        </p:spPr>
        <p:txBody>
          <a:bodyPr wrap="square" lIns="0" tIns="0" rIns="0" bIns="0" rtlCol="0" vert="horz">
            <a:spAutoFit/>
          </a:bodyPr>
          <a:lstStyle/>
          <a:p>
            <a:pPr marL="0" marR="0">
              <a:lnSpc>
                <a:spcPts val="1591"/>
              </a:lnSpc>
              <a:spcBef>
                <a:spcPts val="0"/>
              </a:spcBef>
              <a:spcAft>
                <a:spcPts val="0"/>
              </a:spcAft>
            </a:pPr>
            <a:r>
              <a:rPr dirty="0" sz="1000" spc="-27">
                <a:solidFill>
                  <a:srgbClr val="221e1f"/>
                </a:solidFill>
                <a:latin typeface="UDHRCB+TBUDGoStd-SuperLight"/>
                <a:cs typeface="UDHRCB+TBUDGoStd-SuperLight"/>
              </a:rPr>
              <a:t>のみ有効です。</a:t>
            </a:r>
          </a:p>
        </p:txBody>
      </p:sp>
      <p:sp>
        <p:nvSpPr>
          <p:cNvPr id="30" name="object 30"/>
          <p:cNvSpPr txBox="1"/>
          <p:nvPr/>
        </p:nvSpPr>
        <p:spPr>
          <a:xfrm>
            <a:off x="598848" y="2893103"/>
            <a:ext cx="5475733" cy="672211"/>
          </a:xfrm>
          <a:prstGeom prst="rect">
            <a:avLst/>
          </a:prstGeom>
        </p:spPr>
        <p:txBody>
          <a:bodyPr wrap="square" lIns="0" tIns="0" rIns="0" bIns="0" rtlCol="0" vert="horz">
            <a:spAutoFit/>
          </a:bodyPr>
          <a:lstStyle/>
          <a:p>
            <a:pPr marL="2015999" marR="0">
              <a:lnSpc>
                <a:spcPts val="1591"/>
              </a:lnSpc>
              <a:spcBef>
                <a:spcPts val="0"/>
              </a:spcBef>
              <a:spcAft>
                <a:spcPts val="0"/>
              </a:spcAft>
            </a:pPr>
            <a:r>
              <a:rPr dirty="0" sz="1000">
                <a:solidFill>
                  <a:srgbClr val="221e1f"/>
                </a:solidFill>
                <a:latin typeface="UDHRCB+TBUDGoStd-SuperLight"/>
                <a:cs typeface="UDHRCB+TBUDGoStd-SuperLight"/>
              </a:rPr>
              <a:t>乾電池</a:t>
            </a:r>
            <a:r>
              <a:rPr dirty="0" sz="1000" spc="-125">
                <a:solidFill>
                  <a:srgbClr val="221e1f"/>
                </a:solidFill>
                <a:latin typeface="Times New Roman"/>
                <a:cs typeface="Times New Roman"/>
              </a:rPr>
              <a:t> </a:t>
            </a:r>
            <a:r>
              <a:rPr dirty="0" sz="1000">
                <a:solidFill>
                  <a:srgbClr val="221e1f"/>
                </a:solidFill>
                <a:latin typeface="UDHRCB+TBUDGoStd-SuperLight"/>
                <a:cs typeface="UDHRCB+TBUDGoStd-SuperLight"/>
              </a:rPr>
              <a:t>/</a:t>
            </a:r>
            <a:r>
              <a:rPr dirty="0" sz="1000" spc="-205">
                <a:solidFill>
                  <a:srgbClr val="221e1f"/>
                </a:solidFill>
                <a:latin typeface="Times New Roman"/>
                <a:cs typeface="Times New Roman"/>
              </a:rPr>
              <a:t> </a:t>
            </a:r>
            <a:r>
              <a:rPr dirty="0" sz="1000" spc="-68">
                <a:solidFill>
                  <a:srgbClr val="221e1f"/>
                </a:solidFill>
                <a:latin typeface="UDHRCB+TBUDGoStd-SuperLight"/>
                <a:cs typeface="UDHRCB+TBUDGoStd-SuperLight"/>
              </a:rPr>
              <a:t>コイン電池の＋極、－極が逆に取り付けられている。</a:t>
            </a:r>
          </a:p>
          <a:p>
            <a:pPr marL="0" marR="0">
              <a:lnSpc>
                <a:spcPts val="1688"/>
              </a:lnSpc>
              <a:spcBef>
                <a:spcPts val="73"/>
              </a:spcBef>
              <a:spcAft>
                <a:spcPts val="0"/>
              </a:spcAft>
            </a:pPr>
            <a:r>
              <a:rPr dirty="0" sz="1050" spc="-18">
                <a:solidFill>
                  <a:srgbClr val="221e1f"/>
                </a:solidFill>
                <a:latin typeface="UDHRCB+TBUDGoStd-SuperLight"/>
                <a:cs typeface="UDHRCB+TBUDGoStd-SuperLight"/>
              </a:rPr>
              <a:t>乾電池</a:t>
            </a:r>
            <a:r>
              <a:rPr dirty="0" sz="1050" spc="-162">
                <a:solidFill>
                  <a:srgbClr val="221e1f"/>
                </a:solidFill>
                <a:latin typeface="Times New Roman"/>
                <a:cs typeface="Times New Roman"/>
              </a:rPr>
              <a:t> </a:t>
            </a:r>
            <a:r>
              <a:rPr dirty="0" sz="1050">
                <a:solidFill>
                  <a:srgbClr val="221e1f"/>
                </a:solidFill>
                <a:latin typeface="UDHRCB+TBUDGoStd-SuperLight"/>
                <a:cs typeface="UDHRCB+TBUDGoStd-SuperLight"/>
              </a:rPr>
              <a:t>/</a:t>
            </a:r>
            <a:r>
              <a:rPr dirty="0" sz="1050" spc="-230">
                <a:solidFill>
                  <a:srgbClr val="221e1f"/>
                </a:solidFill>
                <a:latin typeface="Times New Roman"/>
                <a:cs typeface="Times New Roman"/>
              </a:rPr>
              <a:t> </a:t>
            </a:r>
            <a:r>
              <a:rPr dirty="0" sz="1050" spc="-84">
                <a:solidFill>
                  <a:srgbClr val="221e1f"/>
                </a:solidFill>
                <a:latin typeface="UDHRCB+TBUDGoStd-SuperLight"/>
                <a:cs typeface="UDHRCB+TBUDGoStd-SuperLight"/>
              </a:rPr>
              <a:t>コイン電池が液漏れした</a:t>
            </a:r>
            <a:r>
              <a:rPr dirty="0" sz="1050" spc="1316">
                <a:solidFill>
                  <a:srgbClr val="221e1f"/>
                </a:solidFill>
                <a:latin typeface="Times New Roman"/>
                <a:cs typeface="Times New Roman"/>
              </a:rPr>
              <a:t> </a:t>
            </a:r>
            <a:r>
              <a:rPr dirty="0" sz="1000">
                <a:solidFill>
                  <a:srgbClr val="221e1f"/>
                </a:solidFill>
                <a:latin typeface="UDHRCB+TBUDGoStd-SuperLight"/>
                <a:cs typeface="UDHRCB+TBUDGoStd-SuperLight"/>
              </a:rPr>
              <a:t>新旧</a:t>
            </a:r>
            <a:r>
              <a:rPr dirty="0" sz="1000" spc="-150">
                <a:solidFill>
                  <a:srgbClr val="221e1f"/>
                </a:solidFill>
                <a:latin typeface="Times New Roman"/>
                <a:cs typeface="Times New Roman"/>
              </a:rPr>
              <a:t> </a:t>
            </a:r>
            <a:r>
              <a:rPr dirty="0" sz="1000">
                <a:solidFill>
                  <a:srgbClr val="221e1f"/>
                </a:solidFill>
                <a:latin typeface="UDHRCB+TBUDGoStd-SuperLight"/>
                <a:cs typeface="UDHRCB+TBUDGoStd-SuperLight"/>
              </a:rPr>
              <a:t>・</a:t>
            </a:r>
            <a:r>
              <a:rPr dirty="0" sz="1000" spc="-150">
                <a:solidFill>
                  <a:srgbClr val="221e1f"/>
                </a:solidFill>
                <a:latin typeface="Times New Roman"/>
                <a:cs typeface="Times New Roman"/>
              </a:rPr>
              <a:t> </a:t>
            </a:r>
            <a:r>
              <a:rPr dirty="0" sz="1000" spc="-32">
                <a:solidFill>
                  <a:srgbClr val="221e1f"/>
                </a:solidFill>
                <a:latin typeface="UDHRCB+TBUDGoStd-SuperLight"/>
                <a:cs typeface="UDHRCB+TBUDGoStd-SuperLight"/>
              </a:rPr>
              <a:t>異種の乾電池が混ぜて取り付けられている。</a:t>
            </a:r>
            <a:r>
              <a:rPr dirty="0" sz="1000" spc="-152">
                <a:solidFill>
                  <a:srgbClr val="221e1f"/>
                </a:solidFill>
                <a:latin typeface="Times New Roman"/>
                <a:cs typeface="Times New Roman"/>
              </a:rPr>
              <a:t> </a:t>
            </a:r>
            <a:r>
              <a:rPr dirty="0" sz="1000">
                <a:solidFill>
                  <a:srgbClr val="221e1f"/>
                </a:solidFill>
                <a:latin typeface="UDHRCB+TBUDGoStd-SuperLight"/>
                <a:cs typeface="UDHRCB+TBUDGoStd-SuperLight"/>
              </a:rPr>
              <a:t>.</a:t>
            </a:r>
          </a:p>
          <a:p>
            <a:pPr marL="2015999" marR="0">
              <a:lnSpc>
                <a:spcPts val="1591"/>
              </a:lnSpc>
              <a:spcBef>
                <a:spcPts val="48"/>
              </a:spcBef>
              <a:spcAft>
                <a:spcPts val="0"/>
              </a:spcAft>
            </a:pPr>
            <a:r>
              <a:rPr dirty="0" sz="1000" spc="-23">
                <a:solidFill>
                  <a:srgbClr val="221e1f"/>
                </a:solidFill>
                <a:latin typeface="UDHRCB+TBUDGoStd-SuperLight"/>
                <a:cs typeface="UDHRCB+TBUDGoStd-SuperLight"/>
              </a:rPr>
              <a:t>使い切った乾電池</a:t>
            </a:r>
            <a:r>
              <a:rPr dirty="0" sz="1000" spc="-125">
                <a:solidFill>
                  <a:srgbClr val="221e1f"/>
                </a:solidFill>
                <a:latin typeface="Times New Roman"/>
                <a:cs typeface="Times New Roman"/>
              </a:rPr>
              <a:t> </a:t>
            </a:r>
            <a:r>
              <a:rPr dirty="0" sz="1000">
                <a:solidFill>
                  <a:srgbClr val="221e1f"/>
                </a:solidFill>
                <a:latin typeface="UDHRCB+TBUDGoStd-SuperLight"/>
                <a:cs typeface="UDHRCB+TBUDGoStd-SuperLight"/>
              </a:rPr>
              <a:t>/</a:t>
            </a:r>
            <a:r>
              <a:rPr dirty="0" sz="1000" spc="-205">
                <a:solidFill>
                  <a:srgbClr val="221e1f"/>
                </a:solidFill>
                <a:latin typeface="Times New Roman"/>
                <a:cs typeface="Times New Roman"/>
              </a:rPr>
              <a:t> </a:t>
            </a:r>
            <a:r>
              <a:rPr dirty="0" sz="1000" spc="-58">
                <a:solidFill>
                  <a:srgbClr val="221e1f"/>
                </a:solidFill>
                <a:latin typeface="UDHRCB+TBUDGoStd-SuperLight"/>
                <a:cs typeface="UDHRCB+TBUDGoStd-SuperLight"/>
              </a:rPr>
              <a:t>コイン電池が取り付けられている。</a:t>
            </a:r>
          </a:p>
        </p:txBody>
      </p:sp>
      <p:sp>
        <p:nvSpPr>
          <p:cNvPr id="31" name="object 31"/>
          <p:cNvSpPr txBox="1"/>
          <p:nvPr/>
        </p:nvSpPr>
        <p:spPr>
          <a:xfrm>
            <a:off x="5996349" y="3032930"/>
            <a:ext cx="4401820" cy="240157"/>
          </a:xfrm>
          <a:prstGeom prst="rect">
            <a:avLst/>
          </a:prstGeom>
        </p:spPr>
        <p:txBody>
          <a:bodyPr wrap="square" lIns="0" tIns="0" rIns="0" bIns="0" rtlCol="0" vert="horz">
            <a:spAutoFit/>
          </a:bodyPr>
          <a:lstStyle/>
          <a:p>
            <a:pPr marL="0" marR="0">
              <a:lnSpc>
                <a:spcPts val="1591"/>
              </a:lnSpc>
              <a:spcBef>
                <a:spcPts val="0"/>
              </a:spcBef>
              <a:spcAft>
                <a:spcPts val="0"/>
              </a:spcAft>
            </a:pPr>
            <a:r>
              <a:rPr dirty="0" sz="1000" spc="-42">
                <a:solidFill>
                  <a:srgbClr val="221e1f"/>
                </a:solidFill>
                <a:latin typeface="UDHRCB+TBUDGoStd-SuperLight"/>
                <a:cs typeface="UDHRCB+TBUDGoStd-SuperLight"/>
              </a:rPr>
              <a:t>ただちに使用を中止し、お買い上げの販売店、または（株）MTG</a:t>
            </a:r>
            <a:r>
              <a:rPr dirty="0" sz="1000" spc="-145">
                <a:solidFill>
                  <a:srgbClr val="221e1f"/>
                </a:solidFill>
                <a:latin typeface="Times New Roman"/>
                <a:cs typeface="Times New Roman"/>
              </a:rPr>
              <a:t> </a:t>
            </a:r>
            <a:r>
              <a:rPr dirty="0" sz="1000" spc="11">
                <a:solidFill>
                  <a:srgbClr val="221e1f"/>
                </a:solidFill>
                <a:latin typeface="UDHRCB+TBUDGoStd-SuperLight"/>
                <a:cs typeface="UDHRCB+TBUDGoStd-SuperLight"/>
              </a:rPr>
              <a:t>お客様相</a:t>
            </a:r>
          </a:p>
        </p:txBody>
      </p:sp>
      <p:sp>
        <p:nvSpPr>
          <p:cNvPr id="32" name="object 32"/>
          <p:cNvSpPr txBox="1"/>
          <p:nvPr/>
        </p:nvSpPr>
        <p:spPr>
          <a:xfrm>
            <a:off x="5998889" y="3185330"/>
            <a:ext cx="1930400" cy="240157"/>
          </a:xfrm>
          <a:prstGeom prst="rect">
            <a:avLst/>
          </a:prstGeom>
        </p:spPr>
        <p:txBody>
          <a:bodyPr wrap="square" lIns="0" tIns="0" rIns="0" bIns="0" rtlCol="0" vert="horz">
            <a:spAutoFit/>
          </a:bodyPr>
          <a:lstStyle/>
          <a:p>
            <a:pPr marL="0" marR="0">
              <a:lnSpc>
                <a:spcPts val="1591"/>
              </a:lnSpc>
              <a:spcBef>
                <a:spcPts val="0"/>
              </a:spcBef>
              <a:spcAft>
                <a:spcPts val="0"/>
              </a:spcAft>
            </a:pPr>
            <a:r>
              <a:rPr dirty="0" sz="1000" spc="-30">
                <a:solidFill>
                  <a:srgbClr val="221e1f"/>
                </a:solidFill>
                <a:latin typeface="UDHRCB+TBUDGoStd-SuperLight"/>
                <a:cs typeface="UDHRCB+TBUDGoStd-SuperLight"/>
              </a:rPr>
              <a:t>談室に点検をご依頼ください。</a:t>
            </a:r>
          </a:p>
        </p:txBody>
      </p:sp>
      <p:sp>
        <p:nvSpPr>
          <p:cNvPr id="33" name="object 33"/>
          <p:cNvSpPr txBox="1"/>
          <p:nvPr/>
        </p:nvSpPr>
        <p:spPr>
          <a:xfrm>
            <a:off x="2614847" y="3608903"/>
            <a:ext cx="7899400" cy="240157"/>
          </a:xfrm>
          <a:prstGeom prst="rect">
            <a:avLst/>
          </a:prstGeom>
        </p:spPr>
        <p:txBody>
          <a:bodyPr wrap="square" lIns="0" tIns="0" rIns="0" bIns="0" rtlCol="0" vert="horz">
            <a:spAutoFit/>
          </a:bodyPr>
          <a:lstStyle/>
          <a:p>
            <a:pPr marL="0" marR="0">
              <a:lnSpc>
                <a:spcPts val="1591"/>
              </a:lnSpc>
              <a:spcBef>
                <a:spcPts val="0"/>
              </a:spcBef>
              <a:spcAft>
                <a:spcPts val="0"/>
              </a:spcAft>
            </a:pPr>
            <a:r>
              <a:rPr dirty="0" sz="1000" spc="-44">
                <a:solidFill>
                  <a:srgbClr val="221e1f"/>
                </a:solidFill>
                <a:latin typeface="UDHRCB+TBUDGoStd-SuperLight"/>
                <a:cs typeface="UDHRCB+TBUDGoStd-SuperLight"/>
              </a:rPr>
              <a:t>筋肉のつき方によっては、筋肉の収縮を感じても、シーソー</a:t>
            </a:r>
            <a:r>
              <a:rPr dirty="0" sz="1000" spc="626">
                <a:solidFill>
                  <a:srgbClr val="221e1f"/>
                </a:solidFill>
                <a:latin typeface="Times New Roman"/>
                <a:cs typeface="Times New Roman"/>
              </a:rPr>
              <a:t> </a:t>
            </a:r>
            <a:r>
              <a:rPr dirty="0" sz="1000">
                <a:solidFill>
                  <a:srgbClr val="221e1f"/>
                </a:solidFill>
                <a:latin typeface="UDHRCB+TBUDGoStd-SuperLight"/>
                <a:cs typeface="UDHRCB+TBUDGoStd-SuperLight"/>
              </a:rPr>
              <a:t>故</a:t>
            </a:r>
            <a:r>
              <a:rPr dirty="0" sz="1000" spc="-241">
                <a:solidFill>
                  <a:srgbClr val="221e1f"/>
                </a:solidFill>
                <a:latin typeface="Times New Roman"/>
                <a:cs typeface="Times New Roman"/>
              </a:rPr>
              <a:t> </a:t>
            </a:r>
            <a:r>
              <a:rPr dirty="0" sz="1000" spc="-44">
                <a:solidFill>
                  <a:srgbClr val="221e1f"/>
                </a:solidFill>
                <a:latin typeface="UDHRCB+TBUDGoStd-SuperLight"/>
                <a:cs typeface="UDHRCB+TBUDGoStd-SuperLight"/>
              </a:rPr>
              <a:t>障ではありません。</a:t>
            </a:r>
            <a:r>
              <a:rPr dirty="0" sz="1000" spc="-210">
                <a:solidFill>
                  <a:srgbClr val="221e1f"/>
                </a:solidFill>
                <a:latin typeface="Times New Roman"/>
                <a:cs typeface="Times New Roman"/>
              </a:rPr>
              <a:t> </a:t>
            </a:r>
            <a:r>
              <a:rPr dirty="0" sz="1000" spc="-66">
                <a:solidFill>
                  <a:srgbClr val="221e1f"/>
                </a:solidFill>
                <a:latin typeface="UDHRCB+TBUDGoStd-SuperLight"/>
                <a:cs typeface="UDHRCB+TBUDGoStd-SuperLight"/>
              </a:rPr>
              <a:t>シーソーのように動かなくても、使</a:t>
            </a:r>
            <a:r>
              <a:rPr dirty="0" sz="1000" spc="-241">
                <a:solidFill>
                  <a:srgbClr val="221e1f"/>
                </a:solidFill>
                <a:latin typeface="Times New Roman"/>
                <a:cs typeface="Times New Roman"/>
              </a:rPr>
              <a:t> </a:t>
            </a:r>
            <a:r>
              <a:rPr dirty="0" sz="1000" spc="-15">
                <a:solidFill>
                  <a:srgbClr val="221e1f"/>
                </a:solidFill>
                <a:latin typeface="UDHRCB+TBUDGoStd-SuperLight"/>
                <a:cs typeface="UDHRCB+TBUDGoStd-SuperLight"/>
              </a:rPr>
              <a:t>用には問</a:t>
            </a:r>
            <a:r>
              <a:rPr dirty="0" sz="1000" spc="-241">
                <a:solidFill>
                  <a:srgbClr val="221e1f"/>
                </a:solidFill>
                <a:latin typeface="Times New Roman"/>
                <a:cs typeface="Times New Roman"/>
              </a:rPr>
              <a:t> </a:t>
            </a:r>
            <a:r>
              <a:rPr dirty="0" sz="1000" spc="-48">
                <a:solidFill>
                  <a:srgbClr val="221e1f"/>
                </a:solidFill>
                <a:latin typeface="UDHRCB+TBUDGoStd-SuperLight"/>
                <a:cs typeface="UDHRCB+TBUDGoStd-SuperLight"/>
              </a:rPr>
              <a:t>題ありま</a:t>
            </a:r>
          </a:p>
        </p:txBody>
      </p:sp>
      <p:sp>
        <p:nvSpPr>
          <p:cNvPr id="34" name="object 34"/>
          <p:cNvSpPr txBox="1"/>
          <p:nvPr/>
        </p:nvSpPr>
        <p:spPr>
          <a:xfrm>
            <a:off x="598848" y="3772126"/>
            <a:ext cx="1739391" cy="260362"/>
          </a:xfrm>
          <a:prstGeom prst="rect">
            <a:avLst/>
          </a:prstGeom>
        </p:spPr>
        <p:txBody>
          <a:bodyPr wrap="square" lIns="0" tIns="0" rIns="0" bIns="0" rtlCol="0" vert="horz">
            <a:spAutoFit/>
          </a:bodyPr>
          <a:lstStyle/>
          <a:p>
            <a:pPr marL="0" marR="0">
              <a:lnSpc>
                <a:spcPts val="1750"/>
              </a:lnSpc>
              <a:spcBef>
                <a:spcPts val="0"/>
              </a:spcBef>
              <a:spcAft>
                <a:spcPts val="0"/>
              </a:spcAft>
            </a:pPr>
            <a:r>
              <a:rPr dirty="0" sz="1100" spc="-60">
                <a:solidFill>
                  <a:srgbClr val="221e1f"/>
                </a:solidFill>
                <a:latin typeface="UDHRCB+TBUDGoStd-SuperLight"/>
                <a:cs typeface="UDHRCB+TBUDGoStd-SuperLight"/>
              </a:rPr>
              <a:t>本体がシーソーのように.</a:t>
            </a:r>
          </a:p>
        </p:txBody>
      </p:sp>
      <p:sp>
        <p:nvSpPr>
          <p:cNvPr id="35" name="object 35"/>
          <p:cNvSpPr txBox="1"/>
          <p:nvPr/>
        </p:nvSpPr>
        <p:spPr>
          <a:xfrm>
            <a:off x="2612307" y="3761303"/>
            <a:ext cx="2184400" cy="524002"/>
          </a:xfrm>
          <a:prstGeom prst="rect">
            <a:avLst/>
          </a:prstGeom>
        </p:spPr>
        <p:txBody>
          <a:bodyPr wrap="square" lIns="0" tIns="0" rIns="0" bIns="0" rtlCol="0" vert="horz">
            <a:spAutoFit/>
          </a:bodyPr>
          <a:lstStyle/>
          <a:p>
            <a:pPr marL="1269" marR="0">
              <a:lnSpc>
                <a:spcPts val="1591"/>
              </a:lnSpc>
              <a:spcBef>
                <a:spcPts val="0"/>
              </a:spcBef>
              <a:spcAft>
                <a:spcPts val="0"/>
              </a:spcAft>
            </a:pPr>
            <a:r>
              <a:rPr dirty="0" sz="1000" spc="-68">
                <a:solidFill>
                  <a:srgbClr val="221e1f"/>
                </a:solidFill>
                <a:latin typeface="UDHRCB+TBUDGoStd-SuperLight"/>
                <a:cs typeface="UDHRCB+TBUDGoStd-SuperLight"/>
              </a:rPr>
              <a:t>のようにならないことがあります。</a:t>
            </a:r>
          </a:p>
          <a:p>
            <a:pPr marL="0" marR="0">
              <a:lnSpc>
                <a:spcPts val="1591"/>
              </a:lnSpc>
              <a:spcBef>
                <a:spcPts val="644"/>
              </a:spcBef>
              <a:spcAft>
                <a:spcPts val="0"/>
              </a:spcAft>
            </a:pPr>
            <a:r>
              <a:rPr dirty="0" sz="1000" spc="-62">
                <a:solidFill>
                  <a:srgbClr val="221e1f"/>
                </a:solidFill>
                <a:latin typeface="UDHRCB+TBUDGoStd-SuperLight"/>
                <a:cs typeface="UDHRCB+TBUDGoStd-SuperLight"/>
              </a:rPr>
              <a:t>ふくらはぎで使用している。</a:t>
            </a:r>
          </a:p>
        </p:txBody>
      </p:sp>
      <p:sp>
        <p:nvSpPr>
          <p:cNvPr id="36" name="object 36"/>
          <p:cNvSpPr txBox="1"/>
          <p:nvPr/>
        </p:nvSpPr>
        <p:spPr>
          <a:xfrm>
            <a:off x="5995079" y="3761303"/>
            <a:ext cx="4343400" cy="447802"/>
          </a:xfrm>
          <a:prstGeom prst="rect">
            <a:avLst/>
          </a:prstGeom>
        </p:spPr>
        <p:txBody>
          <a:bodyPr wrap="square" lIns="0" tIns="0" rIns="0" bIns="0" rtlCol="0" vert="horz">
            <a:spAutoFit/>
          </a:bodyPr>
          <a:lstStyle/>
          <a:p>
            <a:pPr marL="0" marR="0">
              <a:lnSpc>
                <a:spcPts val="1591"/>
              </a:lnSpc>
              <a:spcBef>
                <a:spcPts val="0"/>
              </a:spcBef>
              <a:spcAft>
                <a:spcPts val="0"/>
              </a:spcAft>
            </a:pPr>
            <a:r>
              <a:rPr dirty="0" sz="1000" spc="-74">
                <a:solidFill>
                  <a:srgbClr val="221e1f"/>
                </a:solidFill>
                <a:latin typeface="UDHRCB+TBUDGoStd-SuperLight"/>
                <a:cs typeface="UDHRCB+TBUDGoStd-SuperLight"/>
              </a:rPr>
              <a:t>せん。また、本</a:t>
            </a:r>
            <a:r>
              <a:rPr dirty="0" sz="1000" spc="-250">
                <a:solidFill>
                  <a:srgbClr val="221e1f"/>
                </a:solidFill>
                <a:latin typeface="Times New Roman"/>
                <a:cs typeface="Times New Roman"/>
              </a:rPr>
              <a:t> </a:t>
            </a:r>
            <a:r>
              <a:rPr dirty="0" sz="1000">
                <a:solidFill>
                  <a:srgbClr val="221e1f"/>
                </a:solidFill>
                <a:latin typeface="UDHRCB+TBUDGoStd-SuperLight"/>
                <a:cs typeface="UDHRCB+TBUDGoStd-SuperLight"/>
              </a:rPr>
              <a:t>体が</a:t>
            </a:r>
            <a:r>
              <a:rPr dirty="0" sz="1000" spc="-250">
                <a:solidFill>
                  <a:srgbClr val="221e1f"/>
                </a:solidFill>
                <a:latin typeface="Times New Roman"/>
                <a:cs typeface="Times New Roman"/>
              </a:rPr>
              <a:t> </a:t>
            </a:r>
            <a:r>
              <a:rPr dirty="0" sz="1000">
                <a:solidFill>
                  <a:srgbClr val="221e1f"/>
                </a:solidFill>
                <a:latin typeface="UDHRCB+TBUDGoStd-SuperLight"/>
                <a:cs typeface="UDHRCB+TBUDGoStd-SuperLight"/>
              </a:rPr>
              <a:t>自</a:t>
            </a:r>
            <a:r>
              <a:rPr dirty="0" sz="1000" spc="-250">
                <a:solidFill>
                  <a:srgbClr val="221e1f"/>
                </a:solidFill>
                <a:latin typeface="Times New Roman"/>
                <a:cs typeface="Times New Roman"/>
              </a:rPr>
              <a:t> </a:t>
            </a:r>
            <a:r>
              <a:rPr dirty="0" sz="1000" spc="-62">
                <a:solidFill>
                  <a:srgbClr val="221e1f"/>
                </a:solidFill>
                <a:latin typeface="UDHRCB+TBUDGoStd-SuperLight"/>
                <a:cs typeface="UDHRCB+TBUDGoStd-SuperLight"/>
              </a:rPr>
              <a:t>動でシーソーのように動くわけではありません。</a:t>
            </a:r>
          </a:p>
          <a:p>
            <a:pPr marL="3810" marR="0">
              <a:lnSpc>
                <a:spcPts val="1591"/>
              </a:lnSpc>
              <a:spcBef>
                <a:spcPts val="44"/>
              </a:spcBef>
              <a:spcAft>
                <a:spcPts val="0"/>
              </a:spcAft>
            </a:pPr>
            <a:r>
              <a:rPr dirty="0" sz="1000" spc="-21">
                <a:solidFill>
                  <a:srgbClr val="221e1f"/>
                </a:solidFill>
                <a:latin typeface="UDHRCB+TBUDGoStd-SuperLight"/>
                <a:cs typeface="UDHRCB+TBUDGoStd-SuperLight"/>
              </a:rPr>
              <a:t>故障ではありません。シーソーのような動きは足裏で使用したときにのみ</a:t>
            </a:r>
          </a:p>
        </p:txBody>
      </p:sp>
      <p:sp>
        <p:nvSpPr>
          <p:cNvPr id="37" name="object 37"/>
          <p:cNvSpPr txBox="1"/>
          <p:nvPr/>
        </p:nvSpPr>
        <p:spPr>
          <a:xfrm>
            <a:off x="593260" y="3937251"/>
            <a:ext cx="1409700" cy="260362"/>
          </a:xfrm>
          <a:prstGeom prst="rect">
            <a:avLst/>
          </a:prstGeom>
        </p:spPr>
        <p:txBody>
          <a:bodyPr wrap="square" lIns="0" tIns="0" rIns="0" bIns="0" rtlCol="0" vert="horz">
            <a:spAutoFit/>
          </a:bodyPr>
          <a:lstStyle/>
          <a:p>
            <a:pPr marL="0" marR="0">
              <a:lnSpc>
                <a:spcPts val="1750"/>
              </a:lnSpc>
              <a:spcBef>
                <a:spcPts val="0"/>
              </a:spcBef>
              <a:spcAft>
                <a:spcPts val="0"/>
              </a:spcAft>
            </a:pPr>
            <a:r>
              <a:rPr dirty="0" sz="1100" spc="-78">
                <a:solidFill>
                  <a:srgbClr val="221e1f"/>
                </a:solidFill>
                <a:latin typeface="UDHRCB+TBUDGoStd-SuperLight"/>
                <a:cs typeface="UDHRCB+TBUDGoStd-SuperLight"/>
              </a:rPr>
              <a:t>カタカタと動かない</a:t>
            </a:r>
          </a:p>
        </p:txBody>
      </p:sp>
      <p:sp>
        <p:nvSpPr>
          <p:cNvPr id="38" name="object 38"/>
          <p:cNvSpPr txBox="1"/>
          <p:nvPr/>
        </p:nvSpPr>
        <p:spPr>
          <a:xfrm>
            <a:off x="5998889" y="4121348"/>
            <a:ext cx="914400" cy="240157"/>
          </a:xfrm>
          <a:prstGeom prst="rect">
            <a:avLst/>
          </a:prstGeom>
        </p:spPr>
        <p:txBody>
          <a:bodyPr wrap="square" lIns="0" tIns="0" rIns="0" bIns="0" rtlCol="0" vert="horz">
            <a:spAutoFit/>
          </a:bodyPr>
          <a:lstStyle/>
          <a:p>
            <a:pPr marL="0" marR="0">
              <a:lnSpc>
                <a:spcPts val="1591"/>
              </a:lnSpc>
              <a:spcBef>
                <a:spcPts val="0"/>
              </a:spcBef>
              <a:spcAft>
                <a:spcPts val="0"/>
              </a:spcAft>
            </a:pPr>
            <a:r>
              <a:rPr dirty="0" sz="1000" spc="-84">
                <a:solidFill>
                  <a:srgbClr val="221e1f"/>
                </a:solidFill>
                <a:latin typeface="UDHRCB+TBUDGoStd-SuperLight"/>
                <a:cs typeface="UDHRCB+TBUDGoStd-SuperLight"/>
              </a:rPr>
              <a:t>起こります。</a:t>
            </a:r>
          </a:p>
        </p:txBody>
      </p:sp>
      <p:sp>
        <p:nvSpPr>
          <p:cNvPr id="39" name="object 39"/>
          <p:cNvSpPr txBox="1"/>
          <p:nvPr/>
        </p:nvSpPr>
        <p:spPr>
          <a:xfrm>
            <a:off x="5996305" y="4400902"/>
            <a:ext cx="4470400" cy="240157"/>
          </a:xfrm>
          <a:prstGeom prst="rect">
            <a:avLst/>
          </a:prstGeom>
        </p:spPr>
        <p:txBody>
          <a:bodyPr wrap="square" lIns="0" tIns="0" rIns="0" bIns="0" rtlCol="0" vert="horz">
            <a:spAutoFit/>
          </a:bodyPr>
          <a:lstStyle/>
          <a:p>
            <a:pPr marL="0" marR="0">
              <a:lnSpc>
                <a:spcPts val="1591"/>
              </a:lnSpc>
              <a:spcBef>
                <a:spcPts val="0"/>
              </a:spcBef>
              <a:spcAft>
                <a:spcPts val="0"/>
              </a:spcAft>
            </a:pPr>
            <a:r>
              <a:rPr dirty="0" sz="1000" spc="-48">
                <a:solidFill>
                  <a:srgbClr val="221e1f"/>
                </a:solidFill>
                <a:latin typeface="UDHRCB+TBUDGoStd-SuperLight"/>
                <a:cs typeface="UDHRCB+TBUDGoStd-SuperLight"/>
              </a:rPr>
              <a:t>お手持ちのやわらかい布やヨガマットで代用できます。</a:t>
            </a:r>
            <a:r>
              <a:rPr dirty="0" sz="1000" spc="-144">
                <a:solidFill>
                  <a:srgbClr val="221e1f"/>
                </a:solidFill>
                <a:latin typeface="Times New Roman"/>
                <a:cs typeface="Times New Roman"/>
              </a:rPr>
              <a:t> </a:t>
            </a:r>
            <a:r>
              <a:rPr dirty="0" sz="1000" spc="-58">
                <a:solidFill>
                  <a:srgbClr val="221e1f"/>
                </a:solidFill>
                <a:latin typeface="UDHRCB+TBUDGoStd-SuperLight"/>
                <a:cs typeface="UDHRCB+TBUDGoStd-SuperLight"/>
              </a:rPr>
              <a:t>専用マットの購入に</a:t>
            </a:r>
          </a:p>
        </p:txBody>
      </p:sp>
      <p:sp>
        <p:nvSpPr>
          <p:cNvPr id="40" name="object 40"/>
          <p:cNvSpPr txBox="1"/>
          <p:nvPr/>
        </p:nvSpPr>
        <p:spPr>
          <a:xfrm>
            <a:off x="598848" y="4466676"/>
            <a:ext cx="1549400" cy="260362"/>
          </a:xfrm>
          <a:prstGeom prst="rect">
            <a:avLst/>
          </a:prstGeom>
        </p:spPr>
        <p:txBody>
          <a:bodyPr wrap="square" lIns="0" tIns="0" rIns="0" bIns="0" rtlCol="0" vert="horz">
            <a:spAutoFit/>
          </a:bodyPr>
          <a:lstStyle/>
          <a:p>
            <a:pPr marL="0" marR="0">
              <a:lnSpc>
                <a:spcPts val="1750"/>
              </a:lnSpc>
              <a:spcBef>
                <a:spcPts val="0"/>
              </a:spcBef>
              <a:spcAft>
                <a:spcPts val="0"/>
              </a:spcAft>
            </a:pPr>
            <a:r>
              <a:rPr dirty="0" sz="1100">
                <a:solidFill>
                  <a:srgbClr val="221e1f"/>
                </a:solidFill>
                <a:latin typeface="UDHRCB+TBUDGoStd-SuperLight"/>
                <a:cs typeface="UDHRCB+TBUDGoStd-SuperLight"/>
              </a:rPr>
              <a:t>専</a:t>
            </a:r>
            <a:r>
              <a:rPr dirty="0" sz="1100" spc="-275">
                <a:solidFill>
                  <a:srgbClr val="221e1f"/>
                </a:solidFill>
                <a:latin typeface="Times New Roman"/>
                <a:cs typeface="Times New Roman"/>
              </a:rPr>
              <a:t> </a:t>
            </a:r>
            <a:r>
              <a:rPr dirty="0" sz="1100" spc="-104">
                <a:solidFill>
                  <a:srgbClr val="221e1f"/>
                </a:solidFill>
                <a:latin typeface="UDHRCB+TBUDGoStd-SuperLight"/>
                <a:cs typeface="UDHRCB+TBUDGoStd-SuperLight"/>
              </a:rPr>
              <a:t>用マットを紛</a:t>
            </a:r>
            <a:r>
              <a:rPr dirty="0" sz="1100" spc="-275">
                <a:solidFill>
                  <a:srgbClr val="221e1f"/>
                </a:solidFill>
                <a:latin typeface="Times New Roman"/>
                <a:cs typeface="Times New Roman"/>
              </a:rPr>
              <a:t> </a:t>
            </a:r>
            <a:r>
              <a:rPr dirty="0" sz="1100" spc="-70">
                <a:solidFill>
                  <a:srgbClr val="221e1f"/>
                </a:solidFill>
                <a:latin typeface="UDHRCB+TBUDGoStd-SuperLight"/>
                <a:cs typeface="UDHRCB+TBUDGoStd-SuperLight"/>
              </a:rPr>
              <a:t>失した</a:t>
            </a:r>
          </a:p>
        </p:txBody>
      </p:sp>
      <p:sp>
        <p:nvSpPr>
          <p:cNvPr id="41" name="object 41"/>
          <p:cNvSpPr txBox="1"/>
          <p:nvPr/>
        </p:nvSpPr>
        <p:spPr>
          <a:xfrm>
            <a:off x="4189349" y="4477102"/>
            <a:ext cx="279400" cy="240157"/>
          </a:xfrm>
          <a:prstGeom prst="rect">
            <a:avLst/>
          </a:prstGeom>
        </p:spPr>
        <p:txBody>
          <a:bodyPr wrap="square" lIns="0" tIns="0" rIns="0" bIns="0" rtlCol="0" vert="horz">
            <a:spAutoFit/>
          </a:bodyPr>
          <a:lstStyle/>
          <a:p>
            <a:pPr marL="0" marR="0">
              <a:lnSpc>
                <a:spcPts val="1591"/>
              </a:lnSpc>
              <a:spcBef>
                <a:spcPts val="0"/>
              </a:spcBef>
              <a:spcAft>
                <a:spcPts val="0"/>
              </a:spcAft>
            </a:pPr>
            <a:r>
              <a:rPr dirty="0" sz="1000">
                <a:solidFill>
                  <a:srgbClr val="221e1f"/>
                </a:solidFill>
                <a:latin typeface="UDHRCB+TBUDGoStd-SuperLight"/>
                <a:cs typeface="UDHRCB+TBUDGoStd-SuperLight"/>
              </a:rPr>
              <a:t>ー</a:t>
            </a:r>
          </a:p>
        </p:txBody>
      </p:sp>
      <p:sp>
        <p:nvSpPr>
          <p:cNvPr id="42" name="object 42"/>
          <p:cNvSpPr txBox="1"/>
          <p:nvPr/>
        </p:nvSpPr>
        <p:spPr>
          <a:xfrm>
            <a:off x="5996305" y="4553302"/>
            <a:ext cx="3385820" cy="240157"/>
          </a:xfrm>
          <a:prstGeom prst="rect">
            <a:avLst/>
          </a:prstGeom>
        </p:spPr>
        <p:txBody>
          <a:bodyPr wrap="square" lIns="0" tIns="0" rIns="0" bIns="0" rtlCol="0" vert="horz">
            <a:spAutoFit/>
          </a:bodyPr>
          <a:lstStyle/>
          <a:p>
            <a:pPr marL="0" marR="0">
              <a:lnSpc>
                <a:spcPts val="1591"/>
              </a:lnSpc>
              <a:spcBef>
                <a:spcPts val="0"/>
              </a:spcBef>
              <a:spcAft>
                <a:spcPts val="0"/>
              </a:spcAft>
            </a:pPr>
            <a:r>
              <a:rPr dirty="0" sz="1000" spc="-90">
                <a:solidFill>
                  <a:srgbClr val="221e1f"/>
                </a:solidFill>
                <a:latin typeface="UDHRCB+TBUDGoStd-SuperLight"/>
                <a:cs typeface="UDHRCB+TBUDGoStd-SuperLight"/>
              </a:rPr>
              <a:t>ついては、（株）MTG</a:t>
            </a:r>
            <a:r>
              <a:rPr dirty="0" sz="1000" spc="-145">
                <a:solidFill>
                  <a:srgbClr val="221e1f"/>
                </a:solidFill>
                <a:latin typeface="Times New Roman"/>
                <a:cs typeface="Times New Roman"/>
              </a:rPr>
              <a:t> </a:t>
            </a:r>
            <a:r>
              <a:rPr dirty="0" sz="1000" spc="-25">
                <a:solidFill>
                  <a:srgbClr val="221e1f"/>
                </a:solidFill>
                <a:latin typeface="UDHRCB+TBUDGoStd-SuperLight"/>
                <a:cs typeface="UDHRCB+TBUDGoStd-SuperLight"/>
              </a:rPr>
              <a:t>お客様相談室にご相談ください。</a:t>
            </a:r>
          </a:p>
        </p:txBody>
      </p:sp>
      <p:sp>
        <p:nvSpPr>
          <p:cNvPr id="43" name="object 43"/>
          <p:cNvSpPr txBox="1"/>
          <p:nvPr/>
        </p:nvSpPr>
        <p:spPr>
          <a:xfrm>
            <a:off x="5996349" y="4860502"/>
            <a:ext cx="4597400" cy="240157"/>
          </a:xfrm>
          <a:prstGeom prst="rect">
            <a:avLst/>
          </a:prstGeom>
        </p:spPr>
        <p:txBody>
          <a:bodyPr wrap="square" lIns="0" tIns="0" rIns="0" bIns="0" rtlCol="0" vert="horz">
            <a:spAutoFit/>
          </a:bodyPr>
          <a:lstStyle/>
          <a:p>
            <a:pPr marL="0" marR="0">
              <a:lnSpc>
                <a:spcPts val="1591"/>
              </a:lnSpc>
              <a:spcBef>
                <a:spcPts val="0"/>
              </a:spcBef>
              <a:spcAft>
                <a:spcPts val="0"/>
              </a:spcAft>
            </a:pPr>
            <a:r>
              <a:rPr dirty="0" sz="1000" spc="-84">
                <a:solidFill>
                  <a:srgbClr val="221e1f"/>
                </a:solidFill>
                <a:latin typeface="UDHRCB+TBUDGoStd-SuperLight"/>
                <a:cs typeface="UDHRCB+TBUDGoStd-SuperLight"/>
              </a:rPr>
              <a:t>ただちにフットパッドから足</a:t>
            </a:r>
            <a:r>
              <a:rPr dirty="0" sz="1000" spc="-240">
                <a:solidFill>
                  <a:srgbClr val="221e1f"/>
                </a:solidFill>
                <a:latin typeface="Times New Roman"/>
                <a:cs typeface="Times New Roman"/>
              </a:rPr>
              <a:t> </a:t>
            </a:r>
            <a:r>
              <a:rPr dirty="0" sz="1000" spc="-85">
                <a:solidFill>
                  <a:srgbClr val="221e1f"/>
                </a:solidFill>
                <a:latin typeface="UDHRCB+TBUDGoStd-SuperLight"/>
                <a:cs typeface="UDHRCB+TBUDGoStd-SuperLight"/>
              </a:rPr>
              <a:t>裏（またはふくらはぎ）を離し、使</a:t>
            </a:r>
            <a:r>
              <a:rPr dirty="0" sz="1000" spc="-240">
                <a:solidFill>
                  <a:srgbClr val="221e1f"/>
                </a:solidFill>
                <a:latin typeface="Times New Roman"/>
                <a:cs typeface="Times New Roman"/>
              </a:rPr>
              <a:t> </a:t>
            </a:r>
            <a:r>
              <a:rPr dirty="0" sz="1000">
                <a:solidFill>
                  <a:srgbClr val="221e1f"/>
                </a:solidFill>
                <a:latin typeface="UDHRCB+TBUDGoStd-SuperLight"/>
                <a:cs typeface="UDHRCB+TBUDGoStd-SuperLight"/>
              </a:rPr>
              <a:t>用を中</a:t>
            </a:r>
            <a:r>
              <a:rPr dirty="0" sz="1000" spc="-240">
                <a:solidFill>
                  <a:srgbClr val="221e1f"/>
                </a:solidFill>
                <a:latin typeface="Times New Roman"/>
                <a:cs typeface="Times New Roman"/>
              </a:rPr>
              <a:t> </a:t>
            </a:r>
            <a:r>
              <a:rPr dirty="0" sz="1000" spc="-63">
                <a:solidFill>
                  <a:srgbClr val="221e1f"/>
                </a:solidFill>
                <a:latin typeface="UDHRCB+TBUDGoStd-SuperLight"/>
                <a:cs typeface="UDHRCB+TBUDGoStd-SuperLight"/>
              </a:rPr>
              <a:t>止して</a:t>
            </a:r>
          </a:p>
        </p:txBody>
      </p:sp>
      <p:sp>
        <p:nvSpPr>
          <p:cNvPr id="44" name="object 44"/>
          <p:cNvSpPr txBox="1"/>
          <p:nvPr/>
        </p:nvSpPr>
        <p:spPr>
          <a:xfrm>
            <a:off x="5991269" y="5012902"/>
            <a:ext cx="787400" cy="240157"/>
          </a:xfrm>
          <a:prstGeom prst="rect">
            <a:avLst/>
          </a:prstGeom>
        </p:spPr>
        <p:txBody>
          <a:bodyPr wrap="square" lIns="0" tIns="0" rIns="0" bIns="0" rtlCol="0" vert="horz">
            <a:spAutoFit/>
          </a:bodyPr>
          <a:lstStyle/>
          <a:p>
            <a:pPr marL="0" marR="0">
              <a:lnSpc>
                <a:spcPts val="1591"/>
              </a:lnSpc>
              <a:spcBef>
                <a:spcPts val="0"/>
              </a:spcBef>
              <a:spcAft>
                <a:spcPts val="0"/>
              </a:spcAft>
            </a:pPr>
            <a:r>
              <a:rPr dirty="0" sz="1000" spc="-48">
                <a:solidFill>
                  <a:srgbClr val="221e1f"/>
                </a:solidFill>
                <a:latin typeface="UDHRCB+TBUDGoStd-SuperLight"/>
                <a:cs typeface="UDHRCB+TBUDGoStd-SuperLight"/>
              </a:rPr>
              <a:t>ください。</a:t>
            </a:r>
          </a:p>
        </p:txBody>
      </p:sp>
      <p:sp>
        <p:nvSpPr>
          <p:cNvPr id="45" name="object 45"/>
          <p:cNvSpPr txBox="1"/>
          <p:nvPr/>
        </p:nvSpPr>
        <p:spPr>
          <a:xfrm>
            <a:off x="598848" y="5078677"/>
            <a:ext cx="1887474" cy="260362"/>
          </a:xfrm>
          <a:prstGeom prst="rect">
            <a:avLst/>
          </a:prstGeom>
        </p:spPr>
        <p:txBody>
          <a:bodyPr wrap="square" lIns="0" tIns="0" rIns="0" bIns="0" rtlCol="0" vert="horz">
            <a:spAutoFit/>
          </a:bodyPr>
          <a:lstStyle/>
          <a:p>
            <a:pPr marL="0" marR="0">
              <a:lnSpc>
                <a:spcPts val="1750"/>
              </a:lnSpc>
              <a:spcBef>
                <a:spcPts val="0"/>
              </a:spcBef>
              <a:spcAft>
                <a:spcPts val="0"/>
              </a:spcAft>
            </a:pPr>
            <a:r>
              <a:rPr dirty="0" sz="1100" spc="-63">
                <a:solidFill>
                  <a:srgbClr val="221e1f"/>
                </a:solidFill>
                <a:latin typeface="UDHRCB+TBUDGoStd-SuperLight"/>
                <a:cs typeface="UDHRCB+TBUDGoStd-SuperLight"/>
              </a:rPr>
              <a:t>画面に「E1」と表示される</a:t>
            </a:r>
          </a:p>
        </p:txBody>
      </p:sp>
      <p:sp>
        <p:nvSpPr>
          <p:cNvPr id="46" name="object 46"/>
          <p:cNvSpPr txBox="1"/>
          <p:nvPr/>
        </p:nvSpPr>
        <p:spPr>
          <a:xfrm>
            <a:off x="2614847" y="5089102"/>
            <a:ext cx="1803400" cy="240157"/>
          </a:xfrm>
          <a:prstGeom prst="rect">
            <a:avLst/>
          </a:prstGeom>
        </p:spPr>
        <p:txBody>
          <a:bodyPr wrap="square" lIns="0" tIns="0" rIns="0" bIns="0" rtlCol="0" vert="horz">
            <a:spAutoFit/>
          </a:bodyPr>
          <a:lstStyle/>
          <a:p>
            <a:pPr marL="0" marR="0">
              <a:lnSpc>
                <a:spcPts val="1591"/>
              </a:lnSpc>
              <a:spcBef>
                <a:spcPts val="0"/>
              </a:spcBef>
              <a:spcAft>
                <a:spcPts val="0"/>
              </a:spcAft>
            </a:pPr>
            <a:r>
              <a:rPr dirty="0" sz="1000" spc="-23">
                <a:solidFill>
                  <a:srgbClr val="221e1f"/>
                </a:solidFill>
                <a:latin typeface="UDHRCB+TBUDGoStd-SuperLight"/>
                <a:cs typeface="UDHRCB+TBUDGoStd-SuperLight"/>
              </a:rPr>
              <a:t>内部回路の異常を検知した。</a:t>
            </a:r>
          </a:p>
        </p:txBody>
      </p:sp>
      <p:sp>
        <p:nvSpPr>
          <p:cNvPr id="47" name="object 47"/>
          <p:cNvSpPr txBox="1"/>
          <p:nvPr/>
        </p:nvSpPr>
        <p:spPr>
          <a:xfrm>
            <a:off x="5993809" y="5165302"/>
            <a:ext cx="4455160" cy="392557"/>
          </a:xfrm>
          <a:prstGeom prst="rect">
            <a:avLst/>
          </a:prstGeom>
        </p:spPr>
        <p:txBody>
          <a:bodyPr wrap="square" lIns="0" tIns="0" rIns="0" bIns="0" rtlCol="0" vert="horz">
            <a:spAutoFit/>
          </a:bodyPr>
          <a:lstStyle/>
          <a:p>
            <a:pPr marL="5079" marR="0">
              <a:lnSpc>
                <a:spcPts val="1591"/>
              </a:lnSpc>
              <a:spcBef>
                <a:spcPts val="0"/>
              </a:spcBef>
              <a:spcAft>
                <a:spcPts val="0"/>
              </a:spcAft>
            </a:pPr>
            <a:r>
              <a:rPr dirty="0" sz="1000" spc="-58">
                <a:solidFill>
                  <a:srgbClr val="221e1f"/>
                </a:solidFill>
                <a:latin typeface="UDHRCB+TBUDGoStd-SuperLight"/>
                <a:cs typeface="UDHRCB+TBUDGoStd-SuperLight"/>
              </a:rPr>
              <a:t>電源を入れ直しても「E1」が表示される場合は、（株）MTG</a:t>
            </a:r>
            <a:r>
              <a:rPr dirty="0" sz="1000" spc="-145">
                <a:solidFill>
                  <a:srgbClr val="221e1f"/>
                </a:solidFill>
                <a:latin typeface="Times New Roman"/>
                <a:cs typeface="Times New Roman"/>
              </a:rPr>
              <a:t> </a:t>
            </a:r>
            <a:r>
              <a:rPr dirty="0" sz="1000">
                <a:solidFill>
                  <a:srgbClr val="221e1f"/>
                </a:solidFill>
                <a:latin typeface="UDHRCB+TBUDGoStd-SuperLight"/>
                <a:cs typeface="UDHRCB+TBUDGoStd-SuperLight"/>
              </a:rPr>
              <a:t>お客様相談室</a:t>
            </a:r>
          </a:p>
          <a:p>
            <a:pPr marL="0" marR="0">
              <a:lnSpc>
                <a:spcPts val="1200"/>
              </a:lnSpc>
              <a:spcBef>
                <a:spcPts val="0"/>
              </a:spcBef>
              <a:spcAft>
                <a:spcPts val="0"/>
              </a:spcAft>
            </a:pPr>
            <a:r>
              <a:rPr dirty="0" sz="1000" spc="-42">
                <a:solidFill>
                  <a:srgbClr val="221e1f"/>
                </a:solidFill>
                <a:latin typeface="UDHRCB+TBUDGoStd-SuperLight"/>
                <a:cs typeface="UDHRCB+TBUDGoStd-SuperLight"/>
              </a:rPr>
              <a:t>までご連絡ください。</a:t>
            </a:r>
          </a:p>
        </p:txBody>
      </p:sp>
      <p:sp>
        <p:nvSpPr>
          <p:cNvPr id="48" name="object 48"/>
          <p:cNvSpPr txBox="1"/>
          <p:nvPr/>
        </p:nvSpPr>
        <p:spPr>
          <a:xfrm>
            <a:off x="10558500" y="5355042"/>
            <a:ext cx="342900" cy="347091"/>
          </a:xfrm>
          <a:prstGeom prst="rect">
            <a:avLst/>
          </a:prstGeom>
        </p:spPr>
        <p:txBody>
          <a:bodyPr wrap="square" lIns="0" tIns="0" rIns="0" bIns="0" rtlCol="0" vert="horz">
            <a:spAutoFit/>
          </a:bodyPr>
          <a:lstStyle/>
          <a:p>
            <a:pPr marL="0" marR="0">
              <a:lnSpc>
                <a:spcPts val="2433"/>
              </a:lnSpc>
              <a:spcBef>
                <a:spcPts val="0"/>
              </a:spcBef>
              <a:spcAft>
                <a:spcPts val="0"/>
              </a:spcAft>
            </a:pPr>
            <a:r>
              <a:rPr dirty="0" sz="1500">
                <a:solidFill>
                  <a:srgbClr val="221e1f"/>
                </a:solidFill>
                <a:latin typeface="AOGMID+TBUDGoStd-Regular"/>
                <a:cs typeface="AOGMID+TBUDGoStd-Regular"/>
              </a:rPr>
              <a:t>必</a:t>
            </a:r>
          </a:p>
        </p:txBody>
      </p:sp>
      <p:sp>
        <p:nvSpPr>
          <p:cNvPr id="49" name="object 49"/>
          <p:cNvSpPr txBox="1"/>
          <p:nvPr/>
        </p:nvSpPr>
        <p:spPr>
          <a:xfrm>
            <a:off x="537739" y="5591217"/>
            <a:ext cx="7062978" cy="219951"/>
          </a:xfrm>
          <a:prstGeom prst="rect">
            <a:avLst/>
          </a:prstGeom>
        </p:spPr>
        <p:txBody>
          <a:bodyPr wrap="square" lIns="0" tIns="0" rIns="0" bIns="0" rtlCol="0" vert="horz">
            <a:spAutoFit/>
          </a:bodyPr>
          <a:lstStyle/>
          <a:p>
            <a:pPr marL="0" marR="0">
              <a:lnSpc>
                <a:spcPts val="1431"/>
              </a:lnSpc>
              <a:spcBef>
                <a:spcPts val="0"/>
              </a:spcBef>
              <a:spcAft>
                <a:spcPts val="0"/>
              </a:spcAft>
            </a:pPr>
            <a:r>
              <a:rPr dirty="0" sz="900" spc="-50">
                <a:solidFill>
                  <a:srgbClr val="221e1f"/>
                </a:solidFill>
                <a:latin typeface="UDHRCB+TBUDGoStd-SuperLight"/>
                <a:cs typeface="UDHRCB+TBUDGoStd-SuperLight"/>
              </a:rPr>
              <a:t>その他、異常がある場合はただちに使用を中止し、お買い上げの販売店、または（株）MTG</a:t>
            </a:r>
            <a:r>
              <a:rPr dirty="0" sz="900" spc="-130">
                <a:solidFill>
                  <a:srgbClr val="221e1f"/>
                </a:solidFill>
                <a:latin typeface="Times New Roman"/>
                <a:cs typeface="Times New Roman"/>
              </a:rPr>
              <a:t> </a:t>
            </a:r>
            <a:r>
              <a:rPr dirty="0" sz="900" spc="-25">
                <a:solidFill>
                  <a:srgbClr val="221e1f"/>
                </a:solidFill>
                <a:latin typeface="UDHRCB+TBUDGoStd-SuperLight"/>
                <a:cs typeface="UDHRCB+TBUDGoStd-SuperLight"/>
              </a:rPr>
              <a:t>お客様相談室までお問い合わせください。</a:t>
            </a:r>
          </a:p>
        </p:txBody>
      </p:sp>
      <p:sp>
        <p:nvSpPr>
          <p:cNvPr id="50" name="object 50"/>
          <p:cNvSpPr txBox="1"/>
          <p:nvPr/>
        </p:nvSpPr>
        <p:spPr>
          <a:xfrm>
            <a:off x="10224001" y="7029065"/>
            <a:ext cx="451103" cy="354139"/>
          </a:xfrm>
          <a:prstGeom prst="rect">
            <a:avLst/>
          </a:prstGeom>
        </p:spPr>
        <p:txBody>
          <a:bodyPr wrap="square" lIns="0" tIns="0" rIns="0" bIns="0" rtlCol="0" vert="horz">
            <a:spAutoFit/>
          </a:bodyPr>
          <a:lstStyle/>
          <a:p>
            <a:pPr marL="0" marR="0">
              <a:lnSpc>
                <a:spcPts val="2488"/>
              </a:lnSpc>
              <a:spcBef>
                <a:spcPts val="0"/>
              </a:spcBef>
              <a:spcAft>
                <a:spcPts val="0"/>
              </a:spcAft>
            </a:pPr>
            <a:r>
              <a:rPr dirty="0" sz="1500" spc="-150">
                <a:solidFill>
                  <a:srgbClr val="221e1f"/>
                </a:solidFill>
                <a:latin typeface="JNVHJI+TBUDGoStd-Bold"/>
                <a:cs typeface="JNVHJI+TBUDGoStd-Bold"/>
              </a:rPr>
              <a:t>29</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showMasterSp="0">
  <p:cSld>
    <p:spTree>
      <p:nvGrpSpPr>
        <p:cNvPr id="1" name=""/>
        <p:cNvGrpSpPr/>
        <p:nvPr/>
      </p:nvGrpSpPr>
      <p:grpSpPr>
        <a:xfrm>
          <a:off x="0" y="0"/>
          <a:ext cx="0" cy="0"/>
          <a:chOff x="0" y="0"/>
          <a:chExt cx="0" cy="0"/>
        </a:xfrm>
      </p:grpSpPr>
      <p:sp>
        <p:nvSpPr>
          <p:cNvPr id="1" name="object 1"/>
          <p:cNvSpPr/>
          <p:nvPr/>
        </p:nvSpPr>
        <p:spPr>
          <a:xfrm>
            <a:off x="0" y="538299"/>
            <a:ext cx="10142993" cy="6476403"/>
          </a:xfrm>
          <a:prstGeom prst="rect">
            <a:avLst/>
          </a:prstGeom>
          <a:blipFill>
            <a:blip cstate="print" r:embed="rId2"/>
            <a:stretch>
              <a:fillRect/>
            </a:stretch>
          </a:blipFill>
        </p:spPr>
        <p:txBody>
          <a:bodyPr wrap="square" lIns="0" tIns="0" rIns="0" bIns="0" rtlCol="0">
            <a:spAutoFit/>
          </a:bodyPr>
          <a:lstStyle/>
          <a:p/>
        </p:txBody>
      </p:sp>
      <p:sp>
        <p:nvSpPr>
          <p:cNvPr id="2" name="object 2"/>
          <p:cNvSpPr/>
          <p:nvPr/>
        </p:nvSpPr>
        <p:spPr>
          <a:xfrm>
            <a:off x="10260000" y="5098299"/>
            <a:ext cx="420699" cy="12700"/>
          </a:xfrm>
          <a:prstGeom prst="rect">
            <a:avLst/>
          </a:prstGeom>
          <a:blipFill>
            <a:blip cstate="print" r:embed="rId3"/>
            <a:stretch>
              <a:fillRect/>
            </a:stretch>
          </a:blipFill>
        </p:spPr>
        <p:txBody>
          <a:bodyPr wrap="square" lIns="0" tIns="0" rIns="0" bIns="0" rtlCol="0">
            <a:spAutoFit/>
          </a:bodyPr>
          <a:lstStyle/>
          <a:p/>
        </p:txBody>
      </p:sp>
      <p:sp>
        <p:nvSpPr>
          <p:cNvPr id="3" name="object 3"/>
          <p:cNvSpPr/>
          <p:nvPr/>
        </p:nvSpPr>
        <p:spPr>
          <a:xfrm>
            <a:off x="10260000" y="1217498"/>
            <a:ext cx="420699" cy="1935101"/>
          </a:xfrm>
          <a:prstGeom prst="rect">
            <a:avLst/>
          </a:prstGeom>
          <a:blipFill>
            <a:blip cstate="print" r:embed="rId4"/>
            <a:stretch>
              <a:fillRect/>
            </a:stretch>
          </a:blipFill>
        </p:spPr>
        <p:txBody>
          <a:bodyPr wrap="square" lIns="0" tIns="0" rIns="0" bIns="0" rtlCol="0">
            <a:spAutoFit/>
          </a:bodyPr>
          <a:lstStyle/>
          <a:p/>
        </p:txBody>
      </p:sp>
      <p:sp>
        <p:nvSpPr>
          <p:cNvPr id="5" name="object 5"/>
          <p:cNvSpPr txBox="1"/>
          <p:nvPr/>
        </p:nvSpPr>
        <p:spPr>
          <a:xfrm>
            <a:off x="527333" y="579536"/>
            <a:ext cx="4495800" cy="1483141"/>
          </a:xfrm>
          <a:prstGeom prst="rect">
            <a:avLst/>
          </a:prstGeom>
        </p:spPr>
        <p:txBody>
          <a:bodyPr wrap="square" lIns="0" tIns="0" rIns="0" bIns="0" rtlCol="0" vert="horz">
            <a:spAutoFit/>
          </a:bodyPr>
          <a:lstStyle/>
          <a:p>
            <a:pPr marL="12666" marR="0">
              <a:lnSpc>
                <a:spcPts val="4055"/>
              </a:lnSpc>
              <a:spcBef>
                <a:spcPts val="0"/>
              </a:spcBef>
              <a:spcAft>
                <a:spcPts val="0"/>
              </a:spcAft>
            </a:pPr>
            <a:r>
              <a:rPr dirty="0" sz="2500">
                <a:solidFill>
                  <a:srgbClr val="221e1f"/>
                </a:solidFill>
                <a:latin typeface="CWBFQR+TBUDGoStd-Regular"/>
                <a:cs typeface="CWBFQR+TBUDGoStd-Regular"/>
              </a:rPr>
              <a:t>進化した</a:t>
            </a:r>
            <a:r>
              <a:rPr dirty="0" sz="2500" spc="-587">
                <a:solidFill>
                  <a:srgbClr val="221e1f"/>
                </a:solidFill>
                <a:latin typeface="CWBFQR+TBUDGoStd-Regular"/>
                <a:cs typeface="CWBFQR+TBUDGoStd-Regular"/>
              </a:rPr>
              <a:t> </a:t>
            </a:r>
            <a:r>
              <a:rPr dirty="0" sz="2500" spc="-28">
                <a:solidFill>
                  <a:srgbClr val="221e1f"/>
                </a:solidFill>
                <a:latin typeface="CWBFQR+TBUDGoStd-Regular"/>
                <a:cs typeface="CWBFQR+TBUDGoStd-Regular"/>
              </a:rPr>
              <a:t>Foot</a:t>
            </a:r>
            <a:r>
              <a:rPr dirty="0" sz="2500" spc="28">
                <a:solidFill>
                  <a:srgbClr val="221e1f"/>
                </a:solidFill>
                <a:latin typeface="CWBFQR+TBUDGoStd-Regular"/>
                <a:cs typeface="CWBFQR+TBUDGoStd-Regular"/>
              </a:rPr>
              <a:t> </a:t>
            </a:r>
            <a:r>
              <a:rPr dirty="0" sz="2500">
                <a:solidFill>
                  <a:srgbClr val="221e1f"/>
                </a:solidFill>
                <a:latin typeface="CWBFQR+TBUDGoStd-Regular"/>
                <a:cs typeface="CWBFQR+TBUDGoStd-Regular"/>
              </a:rPr>
              <a:t>Fit</a:t>
            </a:r>
            <a:r>
              <a:rPr dirty="0" sz="2500">
                <a:solidFill>
                  <a:srgbClr val="221e1f"/>
                </a:solidFill>
                <a:latin typeface="CWBFQR+TBUDGoStd-Regular"/>
                <a:cs typeface="CWBFQR+TBUDGoStd-Regular"/>
              </a:rPr>
              <a:t> </a:t>
            </a:r>
            <a:r>
              <a:rPr dirty="0" sz="2500">
                <a:solidFill>
                  <a:srgbClr val="221e1f"/>
                </a:solidFill>
                <a:latin typeface="CWBFQR+TBUDGoStd-Regular"/>
                <a:cs typeface="CWBFQR+TBUDGoStd-Regular"/>
              </a:rPr>
              <a:t>3</a:t>
            </a:r>
          </a:p>
          <a:p>
            <a:pPr marL="0" marR="0">
              <a:lnSpc>
                <a:spcPts val="2326"/>
              </a:lnSpc>
              <a:spcBef>
                <a:spcPts val="1169"/>
              </a:spcBef>
              <a:spcAft>
                <a:spcPts val="0"/>
              </a:spcAft>
            </a:pPr>
            <a:r>
              <a:rPr dirty="0" sz="1450" spc="-95">
                <a:solidFill>
                  <a:srgbClr val="221e1f"/>
                </a:solidFill>
                <a:latin typeface="UDHRCB+TBUDGoStd-SuperLight"/>
                <a:cs typeface="UDHRCB+TBUDGoStd-SuperLight"/>
              </a:rPr>
              <a:t>これまでの機能に加え、以下の機能を追加しました。</a:t>
            </a:r>
          </a:p>
          <a:p>
            <a:pPr marL="1352423" marR="0">
              <a:lnSpc>
                <a:spcPts val="2068"/>
              </a:lnSpc>
              <a:spcBef>
                <a:spcPts val="1708"/>
              </a:spcBef>
              <a:spcAft>
                <a:spcPts val="0"/>
              </a:spcAft>
            </a:pPr>
            <a:r>
              <a:rPr dirty="0" sz="1300">
                <a:solidFill>
                  <a:srgbClr val="f36b21"/>
                </a:solidFill>
                <a:latin typeface="UDHRCB+TBUDGoStd-SuperLight"/>
                <a:cs typeface="UDHRCB+TBUDGoStd-SuperLight"/>
              </a:rPr>
              <a:t>シックスパッド.ヘルスコーチ</a:t>
            </a:r>
          </a:p>
        </p:txBody>
      </p:sp>
      <p:sp>
        <p:nvSpPr>
          <p:cNvPr id="6" name="object 6"/>
          <p:cNvSpPr txBox="1"/>
          <p:nvPr/>
        </p:nvSpPr>
        <p:spPr>
          <a:xfrm>
            <a:off x="5457600" y="579536"/>
            <a:ext cx="2374900" cy="553085"/>
          </a:xfrm>
          <a:prstGeom prst="rect">
            <a:avLst/>
          </a:prstGeom>
        </p:spPr>
        <p:txBody>
          <a:bodyPr wrap="square" lIns="0" tIns="0" rIns="0" bIns="0" rtlCol="0" vert="horz">
            <a:spAutoFit/>
          </a:bodyPr>
          <a:lstStyle/>
          <a:p>
            <a:pPr marL="0" marR="0">
              <a:lnSpc>
                <a:spcPts val="4055"/>
              </a:lnSpc>
              <a:spcBef>
                <a:spcPts val="0"/>
              </a:spcBef>
              <a:spcAft>
                <a:spcPts val="0"/>
              </a:spcAft>
            </a:pPr>
            <a:r>
              <a:rPr dirty="0" sz="2500">
                <a:solidFill>
                  <a:srgbClr val="221e1f"/>
                </a:solidFill>
                <a:latin typeface="CWBFQR+TBUDGoStd-Regular"/>
                <a:cs typeface="CWBFQR+TBUDGoStd-Regular"/>
              </a:rPr>
              <a:t>よくあるご質問</a:t>
            </a:r>
          </a:p>
        </p:txBody>
      </p:sp>
      <p:sp>
        <p:nvSpPr>
          <p:cNvPr id="7" name="object 7"/>
          <p:cNvSpPr txBox="1"/>
          <p:nvPr/>
        </p:nvSpPr>
        <p:spPr>
          <a:xfrm>
            <a:off x="5591177" y="1171098"/>
            <a:ext cx="4557268" cy="1007355"/>
          </a:xfrm>
          <a:prstGeom prst="rect">
            <a:avLst/>
          </a:prstGeom>
        </p:spPr>
        <p:txBody>
          <a:bodyPr wrap="square" lIns="0" tIns="0" rIns="0" bIns="0" rtlCol="0" vert="horz">
            <a:spAutoFit/>
          </a:bodyPr>
          <a:lstStyle/>
          <a:p>
            <a:pPr marL="0" marR="0">
              <a:lnSpc>
                <a:spcPts val="2375"/>
              </a:lnSpc>
              <a:spcBef>
                <a:spcPts val="0"/>
              </a:spcBef>
              <a:spcAft>
                <a:spcPts val="0"/>
              </a:spcAft>
            </a:pPr>
            <a:r>
              <a:rPr dirty="0" sz="1400">
                <a:solidFill>
                  <a:srgbClr val="221e1f"/>
                </a:solidFill>
                <a:latin typeface="RTKTHQ+TBUDGoStd-ExBold"/>
                <a:cs typeface="RTKTHQ+TBUDGoStd-ExBold"/>
              </a:rPr>
              <a:t>Q</a:t>
            </a:r>
            <a:r>
              <a:rPr dirty="0" sz="1400" spc="154">
                <a:solidFill>
                  <a:srgbClr val="221e1f"/>
                </a:solidFill>
                <a:latin typeface="RTKTHQ+TBUDGoStd-ExBold"/>
                <a:cs typeface="RTKTHQ+TBUDGoStd-ExBold"/>
              </a:rPr>
              <a:t> </a:t>
            </a:r>
            <a:r>
              <a:rPr dirty="0" sz="1400" spc="-37">
                <a:solidFill>
                  <a:srgbClr val="221e1f"/>
                </a:solidFill>
                <a:latin typeface="RTKTHQ+TBUDGoStd-ExBold"/>
                <a:cs typeface="RTKTHQ+TBUDGoStd-ExBold"/>
              </a:rPr>
              <a:t>各プログラムは、</a:t>
            </a:r>
            <a:r>
              <a:rPr dirty="0" sz="1400" spc="-209">
                <a:solidFill>
                  <a:srgbClr val="221e1f"/>
                </a:solidFill>
                <a:latin typeface="RTKTHQ+TBUDGoStd-ExBold"/>
                <a:cs typeface="RTKTHQ+TBUDGoStd-ExBold"/>
              </a:rPr>
              <a:t> </a:t>
            </a:r>
            <a:r>
              <a:rPr dirty="0" sz="1400">
                <a:solidFill>
                  <a:srgbClr val="221e1f"/>
                </a:solidFill>
                <a:latin typeface="RTKTHQ+TBUDGoStd-ExBold"/>
                <a:cs typeface="RTKTHQ+TBUDGoStd-ExBold"/>
              </a:rPr>
              <a:t>1</a:t>
            </a:r>
            <a:r>
              <a:rPr dirty="0" sz="1400" spc="-174">
                <a:solidFill>
                  <a:srgbClr val="221e1f"/>
                </a:solidFill>
                <a:latin typeface="RTKTHQ+TBUDGoStd-ExBold"/>
                <a:cs typeface="RTKTHQ+TBUDGoStd-ExBold"/>
              </a:rPr>
              <a:t> </a:t>
            </a:r>
            <a:r>
              <a:rPr dirty="0" sz="1400" spc="-14">
                <a:solidFill>
                  <a:srgbClr val="221e1f"/>
                </a:solidFill>
                <a:latin typeface="RTKTHQ+TBUDGoStd-ExBold"/>
                <a:cs typeface="RTKTHQ+TBUDGoStd-ExBold"/>
              </a:rPr>
              <a:t>日に何回使用できますか？</a:t>
            </a:r>
          </a:p>
          <a:p>
            <a:pPr marL="25199" marR="0">
              <a:lnSpc>
                <a:spcPts val="1853"/>
              </a:lnSpc>
              <a:spcBef>
                <a:spcPts val="0"/>
              </a:spcBef>
              <a:spcAft>
                <a:spcPts val="0"/>
              </a:spcAft>
            </a:pPr>
            <a:r>
              <a:rPr dirty="0" sz="1300" spc="-144">
                <a:solidFill>
                  <a:srgbClr val="221e1f"/>
                </a:solidFill>
                <a:latin typeface="UDHRCB+TBUDGoStd-SuperLight"/>
                <a:cs typeface="UDHRCB+TBUDGoStd-SuperLight"/>
              </a:rPr>
              <a:t>A..トレーニングは</a:t>
            </a:r>
            <a:r>
              <a:rPr dirty="0" sz="1300" spc="-174">
                <a:solidFill>
                  <a:srgbClr val="221e1f"/>
                </a:solidFill>
                <a:latin typeface="Times New Roman"/>
                <a:cs typeface="Times New Roman"/>
              </a:rPr>
              <a:t> </a:t>
            </a:r>
            <a:r>
              <a:rPr dirty="0" sz="1300">
                <a:solidFill>
                  <a:srgbClr val="221e1f"/>
                </a:solidFill>
                <a:latin typeface="UDHRCB+TBUDGoStd-SuperLight"/>
                <a:cs typeface="UDHRCB+TBUDGoStd-SuperLight"/>
              </a:rPr>
              <a:t>1</a:t>
            </a:r>
            <a:r>
              <a:rPr dirty="0" sz="1300" spc="-162">
                <a:solidFill>
                  <a:srgbClr val="221e1f"/>
                </a:solidFill>
                <a:latin typeface="Times New Roman"/>
                <a:cs typeface="Times New Roman"/>
              </a:rPr>
              <a:t> </a:t>
            </a:r>
            <a:r>
              <a:rPr dirty="0" sz="1300">
                <a:solidFill>
                  <a:srgbClr val="221e1f"/>
                </a:solidFill>
                <a:latin typeface="UDHRCB+TBUDGoStd-SuperLight"/>
                <a:cs typeface="UDHRCB+TBUDGoStd-SuperLight"/>
              </a:rPr>
              <a:t>日</a:t>
            </a:r>
            <a:r>
              <a:rPr dirty="0" sz="1300" spc="-162">
                <a:solidFill>
                  <a:srgbClr val="221e1f"/>
                </a:solidFill>
                <a:latin typeface="Times New Roman"/>
                <a:cs typeface="Times New Roman"/>
              </a:rPr>
              <a:t> </a:t>
            </a:r>
            <a:r>
              <a:rPr dirty="0" sz="1300">
                <a:solidFill>
                  <a:srgbClr val="221e1f"/>
                </a:solidFill>
                <a:latin typeface="UDHRCB+TBUDGoStd-SuperLight"/>
                <a:cs typeface="UDHRCB+TBUDGoStd-SuperLight"/>
              </a:rPr>
              <a:t>1</a:t>
            </a:r>
            <a:r>
              <a:rPr dirty="0" sz="1300" spc="-162">
                <a:solidFill>
                  <a:srgbClr val="221e1f"/>
                </a:solidFill>
                <a:latin typeface="Times New Roman"/>
                <a:cs typeface="Times New Roman"/>
              </a:rPr>
              <a:t> </a:t>
            </a:r>
            <a:r>
              <a:rPr dirty="0" sz="1300" spc="-138">
                <a:solidFill>
                  <a:srgbClr val="221e1f"/>
                </a:solidFill>
                <a:latin typeface="UDHRCB+TBUDGoStd-SuperLight"/>
                <a:cs typeface="UDHRCB+TBUDGoStd-SuperLight"/>
              </a:rPr>
              <a:t>回まで、コンディショニングは</a:t>
            </a:r>
            <a:r>
              <a:rPr dirty="0" sz="1300" spc="-174">
                <a:solidFill>
                  <a:srgbClr val="221e1f"/>
                </a:solidFill>
                <a:latin typeface="Times New Roman"/>
                <a:cs typeface="Times New Roman"/>
              </a:rPr>
              <a:t> </a:t>
            </a:r>
            <a:r>
              <a:rPr dirty="0" sz="1300">
                <a:solidFill>
                  <a:srgbClr val="221e1f"/>
                </a:solidFill>
                <a:latin typeface="UDHRCB+TBUDGoStd-SuperLight"/>
                <a:cs typeface="UDHRCB+TBUDGoStd-SuperLight"/>
              </a:rPr>
              <a:t>1</a:t>
            </a:r>
            <a:r>
              <a:rPr dirty="0" sz="1300" spc="-162">
                <a:solidFill>
                  <a:srgbClr val="221e1f"/>
                </a:solidFill>
                <a:latin typeface="Times New Roman"/>
                <a:cs typeface="Times New Roman"/>
              </a:rPr>
              <a:t> </a:t>
            </a:r>
            <a:r>
              <a:rPr dirty="0" sz="1300">
                <a:solidFill>
                  <a:srgbClr val="221e1f"/>
                </a:solidFill>
                <a:latin typeface="UDHRCB+TBUDGoStd-SuperLight"/>
                <a:cs typeface="UDHRCB+TBUDGoStd-SuperLight"/>
              </a:rPr>
              <a:t>日</a:t>
            </a:r>
          </a:p>
          <a:p>
            <a:pPr marL="178742" marR="0">
              <a:lnSpc>
                <a:spcPts val="1800"/>
              </a:lnSpc>
              <a:spcBef>
                <a:spcPts val="0"/>
              </a:spcBef>
              <a:spcAft>
                <a:spcPts val="0"/>
              </a:spcAft>
            </a:pPr>
            <a:r>
              <a:rPr dirty="0" sz="1300">
                <a:solidFill>
                  <a:srgbClr val="221e1f"/>
                </a:solidFill>
                <a:latin typeface="UDHRCB+TBUDGoStd-SuperLight"/>
                <a:cs typeface="UDHRCB+TBUDGoStd-SuperLight"/>
              </a:rPr>
              <a:t>1</a:t>
            </a:r>
            <a:r>
              <a:rPr dirty="0" sz="1300" spc="-39">
                <a:solidFill>
                  <a:srgbClr val="221e1f"/>
                </a:solidFill>
                <a:latin typeface="Times New Roman"/>
                <a:cs typeface="Times New Roman"/>
              </a:rPr>
              <a:t> </a:t>
            </a:r>
            <a:r>
              <a:rPr dirty="0" sz="1300">
                <a:solidFill>
                  <a:srgbClr val="221e1f"/>
                </a:solidFill>
                <a:latin typeface="UDHRCB+TBUDGoStd-SuperLight"/>
                <a:cs typeface="UDHRCB+TBUDGoStd-SuperLight"/>
              </a:rPr>
              <a:t>～</a:t>
            </a:r>
            <a:r>
              <a:rPr dirty="0" sz="1300" spc="-39">
                <a:solidFill>
                  <a:srgbClr val="221e1f"/>
                </a:solidFill>
                <a:latin typeface="Times New Roman"/>
                <a:cs typeface="Times New Roman"/>
              </a:rPr>
              <a:t> </a:t>
            </a:r>
            <a:r>
              <a:rPr dirty="0" sz="1300">
                <a:solidFill>
                  <a:srgbClr val="221e1f"/>
                </a:solidFill>
                <a:latin typeface="UDHRCB+TBUDGoStd-SuperLight"/>
                <a:cs typeface="UDHRCB+TBUDGoStd-SuperLight"/>
              </a:rPr>
              <a:t>2</a:t>
            </a:r>
            <a:r>
              <a:rPr dirty="0" sz="1300" spc="-162">
                <a:solidFill>
                  <a:srgbClr val="221e1f"/>
                </a:solidFill>
                <a:latin typeface="Times New Roman"/>
                <a:cs typeface="Times New Roman"/>
              </a:rPr>
              <a:t> </a:t>
            </a:r>
            <a:r>
              <a:rPr dirty="0" sz="1300" spc="-22">
                <a:solidFill>
                  <a:srgbClr val="221e1f"/>
                </a:solidFill>
                <a:latin typeface="UDHRCB+TBUDGoStd-SuperLight"/>
                <a:cs typeface="UDHRCB+TBUDGoStd-SuperLight"/>
              </a:rPr>
              <a:t>回が目安です。</a:t>
            </a:r>
            <a:r>
              <a:rPr dirty="0" sz="1300" spc="-195">
                <a:solidFill>
                  <a:srgbClr val="221e1f"/>
                </a:solidFill>
                <a:latin typeface="Times New Roman"/>
                <a:cs typeface="Times New Roman"/>
              </a:rPr>
              <a:t> </a:t>
            </a:r>
            <a:r>
              <a:rPr dirty="0" sz="1300" spc="-46">
                <a:solidFill>
                  <a:srgbClr val="221e1f"/>
                </a:solidFill>
                <a:latin typeface="UDHRCB+TBUDGoStd-SuperLight"/>
                <a:cs typeface="UDHRCB+TBUDGoStd-SuperLight"/>
              </a:rPr>
              <a:t>過度のご使用は、筋肉疲労を起こ</a:t>
            </a:r>
          </a:p>
          <a:p>
            <a:pPr marL="163883" marR="0">
              <a:lnSpc>
                <a:spcPts val="1800"/>
              </a:lnSpc>
              <a:spcBef>
                <a:spcPts val="0"/>
              </a:spcBef>
              <a:spcAft>
                <a:spcPts val="0"/>
              </a:spcAft>
            </a:pPr>
            <a:r>
              <a:rPr dirty="0" sz="1300" spc="-52">
                <a:solidFill>
                  <a:srgbClr val="221e1f"/>
                </a:solidFill>
                <a:latin typeface="UDHRCB+TBUDGoStd-SuperLight"/>
                <a:cs typeface="UDHRCB+TBUDGoStd-SuperLight"/>
              </a:rPr>
              <a:t>し事</a:t>
            </a:r>
            <a:r>
              <a:rPr dirty="0" sz="1300" spc="-325">
                <a:solidFill>
                  <a:srgbClr val="221e1f"/>
                </a:solidFill>
                <a:latin typeface="Times New Roman"/>
                <a:cs typeface="Times New Roman"/>
              </a:rPr>
              <a:t> </a:t>
            </a:r>
            <a:r>
              <a:rPr dirty="0" sz="1300" spc="-22">
                <a:solidFill>
                  <a:srgbClr val="221e1f"/>
                </a:solidFill>
                <a:latin typeface="UDHRCB+TBUDGoStd-SuperLight"/>
                <a:cs typeface="UDHRCB+TBUDGoStd-SuperLight"/>
              </a:rPr>
              <a:t>故や身</a:t>
            </a:r>
            <a:r>
              <a:rPr dirty="0" sz="1300" spc="-325">
                <a:solidFill>
                  <a:srgbClr val="221e1f"/>
                </a:solidFill>
                <a:latin typeface="Times New Roman"/>
                <a:cs typeface="Times New Roman"/>
              </a:rPr>
              <a:t> </a:t>
            </a:r>
            <a:r>
              <a:rPr dirty="0" sz="1300" spc="-81">
                <a:solidFill>
                  <a:srgbClr val="221e1f"/>
                </a:solidFill>
                <a:latin typeface="UDHRCB+TBUDGoStd-SuperLight"/>
                <a:cs typeface="UDHRCB+TBUDGoStd-SuperLight"/>
              </a:rPr>
              <a:t>体トラブルのおそれがあります。</a:t>
            </a:r>
          </a:p>
        </p:txBody>
      </p:sp>
      <p:sp>
        <p:nvSpPr>
          <p:cNvPr id="8" name="object 8"/>
          <p:cNvSpPr txBox="1"/>
          <p:nvPr/>
        </p:nvSpPr>
        <p:spPr>
          <a:xfrm>
            <a:off x="10558500" y="1378979"/>
            <a:ext cx="342900" cy="347091"/>
          </a:xfrm>
          <a:prstGeom prst="rect">
            <a:avLst/>
          </a:prstGeom>
        </p:spPr>
        <p:txBody>
          <a:bodyPr wrap="square" lIns="0" tIns="0" rIns="0" bIns="0" rtlCol="0" vert="horz">
            <a:spAutoFit/>
          </a:bodyPr>
          <a:lstStyle/>
          <a:p>
            <a:pPr marL="0" marR="0">
              <a:lnSpc>
                <a:spcPts val="2433"/>
              </a:lnSpc>
              <a:spcBef>
                <a:spcPts val="0"/>
              </a:spcBef>
              <a:spcAft>
                <a:spcPts val="0"/>
              </a:spcAft>
            </a:pPr>
            <a:r>
              <a:rPr dirty="0" sz="1500">
                <a:solidFill>
                  <a:srgbClr val="221e1f"/>
                </a:solidFill>
                <a:latin typeface="AOGMID+TBUDGoStd-Regular"/>
                <a:cs typeface="AOGMID+TBUDGoStd-Regular"/>
              </a:rPr>
              <a:t>お</a:t>
            </a:r>
          </a:p>
        </p:txBody>
      </p:sp>
      <p:sp>
        <p:nvSpPr>
          <p:cNvPr id="9" name="object 9"/>
          <p:cNvSpPr txBox="1"/>
          <p:nvPr/>
        </p:nvSpPr>
        <p:spPr>
          <a:xfrm>
            <a:off x="539336" y="1906093"/>
            <a:ext cx="4430649" cy="432111"/>
          </a:xfrm>
          <a:prstGeom prst="rect">
            <a:avLst/>
          </a:prstGeom>
        </p:spPr>
        <p:txBody>
          <a:bodyPr wrap="square" lIns="0" tIns="0" rIns="0" bIns="0" rtlCol="0" vert="horz">
            <a:spAutoFit/>
          </a:bodyPr>
          <a:lstStyle/>
          <a:p>
            <a:pPr marL="0" marR="0">
              <a:lnSpc>
                <a:spcPts val="3102"/>
              </a:lnSpc>
              <a:spcBef>
                <a:spcPts val="0"/>
              </a:spcBef>
              <a:spcAft>
                <a:spcPts val="0"/>
              </a:spcAft>
            </a:pPr>
            <a:r>
              <a:rPr dirty="0" sz="1950" spc="-88">
                <a:solidFill>
                  <a:srgbClr val="f36b21"/>
                </a:solidFill>
                <a:latin typeface="UDHRCB+TBUDGoStd-SuperLight"/>
                <a:cs typeface="UDHRCB+TBUDGoStd-SuperLight"/>
              </a:rPr>
              <a:t>専用アプリꢀSIXPAD.Health.Coach</a:t>
            </a:r>
          </a:p>
        </p:txBody>
      </p:sp>
      <p:sp>
        <p:nvSpPr>
          <p:cNvPr id="10" name="object 10"/>
          <p:cNvSpPr txBox="1"/>
          <p:nvPr/>
        </p:nvSpPr>
        <p:spPr>
          <a:xfrm>
            <a:off x="528825" y="2341556"/>
            <a:ext cx="5181600" cy="907872"/>
          </a:xfrm>
          <a:prstGeom prst="rect">
            <a:avLst/>
          </a:prstGeom>
        </p:spPr>
        <p:txBody>
          <a:bodyPr wrap="square" lIns="0" tIns="0" rIns="0" bIns="0" rtlCol="0" vert="horz">
            <a:spAutoFit/>
          </a:bodyPr>
          <a:lstStyle/>
          <a:p>
            <a:pPr marL="0" marR="0">
              <a:lnSpc>
                <a:spcPts val="1750"/>
              </a:lnSpc>
              <a:spcBef>
                <a:spcPts val="0"/>
              </a:spcBef>
              <a:spcAft>
                <a:spcPts val="0"/>
              </a:spcAft>
            </a:pPr>
            <a:r>
              <a:rPr dirty="0" sz="1100" spc="-165">
                <a:solidFill>
                  <a:srgbClr val="221e1f"/>
                </a:solidFill>
                <a:latin typeface="UDHRCB+TBUDGoStd-SuperLight"/>
                <a:cs typeface="UDHRCB+TBUDGoStd-SuperLight"/>
              </a:rPr>
              <a:t>フットフィット3は、専</a:t>
            </a:r>
            <a:r>
              <a:rPr dirty="0" sz="1100" spc="-275">
                <a:solidFill>
                  <a:srgbClr val="221e1f"/>
                </a:solidFill>
                <a:latin typeface="Times New Roman"/>
                <a:cs typeface="Times New Roman"/>
              </a:rPr>
              <a:t> </a:t>
            </a:r>
            <a:r>
              <a:rPr dirty="0" sz="1100" spc="-77">
                <a:solidFill>
                  <a:srgbClr val="221e1f"/>
                </a:solidFill>
                <a:latin typeface="UDHRCB+TBUDGoStd-SuperLight"/>
                <a:cs typeface="UDHRCB+TBUDGoStd-SuperLight"/>
              </a:rPr>
              <a:t>用アプリにつなげることで</a:t>
            </a:r>
            <a:r>
              <a:rPr dirty="0" sz="1100" spc="-275">
                <a:solidFill>
                  <a:srgbClr val="221e1f"/>
                </a:solidFill>
                <a:latin typeface="Times New Roman"/>
                <a:cs typeface="Times New Roman"/>
              </a:rPr>
              <a:t> </a:t>
            </a:r>
            <a:r>
              <a:rPr dirty="0" sz="1100" spc="-44">
                <a:solidFill>
                  <a:srgbClr val="221e1f"/>
                </a:solidFill>
                <a:latin typeface="UDHRCB+TBUDGoStd-SuperLight"/>
                <a:cs typeface="UDHRCB+TBUDGoStd-SuperLight"/>
              </a:rPr>
              <a:t>様々なデータを確</a:t>
            </a:r>
            <a:r>
              <a:rPr dirty="0" sz="1100" spc="-275">
                <a:solidFill>
                  <a:srgbClr val="221e1f"/>
                </a:solidFill>
                <a:latin typeface="Times New Roman"/>
                <a:cs typeface="Times New Roman"/>
              </a:rPr>
              <a:t> </a:t>
            </a:r>
            <a:r>
              <a:rPr dirty="0" sz="1100" spc="-73">
                <a:solidFill>
                  <a:srgbClr val="221e1f"/>
                </a:solidFill>
                <a:latin typeface="UDHRCB+TBUDGoStd-SuperLight"/>
                <a:cs typeface="UDHRCB+TBUDGoStd-SuperLight"/>
              </a:rPr>
              <a:t>認すること</a:t>
            </a:r>
          </a:p>
          <a:p>
            <a:pPr marL="9779" marR="0">
              <a:lnSpc>
                <a:spcPts val="1699"/>
              </a:lnSpc>
              <a:spcBef>
                <a:spcPts val="0"/>
              </a:spcBef>
              <a:spcAft>
                <a:spcPts val="0"/>
              </a:spcAft>
            </a:pPr>
            <a:r>
              <a:rPr dirty="0" sz="1100" spc="-51">
                <a:solidFill>
                  <a:srgbClr val="221e1f"/>
                </a:solidFill>
                <a:latin typeface="UDHRCB+TBUDGoStd-SuperLight"/>
                <a:cs typeface="UDHRCB+TBUDGoStd-SuperLight"/>
              </a:rPr>
              <a:t>ができます。</a:t>
            </a:r>
          </a:p>
          <a:p>
            <a:pPr marL="11176" marR="0">
              <a:lnSpc>
                <a:spcPts val="1699"/>
              </a:lnSpc>
              <a:spcBef>
                <a:spcPts val="0"/>
              </a:spcBef>
              <a:spcAft>
                <a:spcPts val="0"/>
              </a:spcAft>
            </a:pPr>
            <a:r>
              <a:rPr dirty="0" sz="1100" spc="-84">
                <a:solidFill>
                  <a:srgbClr val="221e1f"/>
                </a:solidFill>
                <a:latin typeface="UDHRCB+TBUDGoStd-SuperLight"/>
                <a:cs typeface="UDHRCB+TBUDGoStd-SuperLight"/>
              </a:rPr>
              <a:t>詳しくは同</a:t>
            </a:r>
            <a:r>
              <a:rPr dirty="0" sz="1100" spc="-275">
                <a:solidFill>
                  <a:srgbClr val="221e1f"/>
                </a:solidFill>
                <a:latin typeface="Times New Roman"/>
                <a:cs typeface="Times New Roman"/>
              </a:rPr>
              <a:t> </a:t>
            </a:r>
            <a:r>
              <a:rPr dirty="0" sz="1100" spc="-110">
                <a:solidFill>
                  <a:srgbClr val="221e1f"/>
                </a:solidFill>
                <a:latin typeface="UDHRCB+TBUDGoStd-SuperLight"/>
                <a:cs typeface="UDHRCB+TBUDGoStd-SuperLight"/>
              </a:rPr>
              <a:t>封の「アプリ手</a:t>
            </a:r>
            <a:r>
              <a:rPr dirty="0" sz="1100" spc="-275">
                <a:solidFill>
                  <a:srgbClr val="221e1f"/>
                </a:solidFill>
                <a:latin typeface="Times New Roman"/>
                <a:cs typeface="Times New Roman"/>
              </a:rPr>
              <a:t> </a:t>
            </a:r>
            <a:r>
              <a:rPr dirty="0" sz="1100" spc="-146">
                <a:solidFill>
                  <a:srgbClr val="221e1f"/>
                </a:solidFill>
                <a:latin typeface="UDHRCB+TBUDGoStd-SuperLight"/>
                <a:cs typeface="UDHRCB+TBUDGoStd-SuperLight"/>
              </a:rPr>
              <a:t>順ガイド」、またはシックスパッド公</a:t>
            </a:r>
            <a:r>
              <a:rPr dirty="0" sz="1100" spc="-275">
                <a:solidFill>
                  <a:srgbClr val="221e1f"/>
                </a:solidFill>
                <a:latin typeface="Times New Roman"/>
                <a:cs typeface="Times New Roman"/>
              </a:rPr>
              <a:t> </a:t>
            </a:r>
            <a:r>
              <a:rPr dirty="0" sz="1100" spc="-101">
                <a:solidFill>
                  <a:srgbClr val="221e1f"/>
                </a:solidFill>
                <a:latin typeface="UDHRCB+TBUDGoStd-SuperLight"/>
                <a:cs typeface="UDHRCB+TBUDGoStd-SuperLight"/>
              </a:rPr>
              <a:t>式サイトをご確</a:t>
            </a:r>
          </a:p>
          <a:p>
            <a:pPr marL="11176" marR="0">
              <a:lnSpc>
                <a:spcPts val="1699"/>
              </a:lnSpc>
              <a:spcBef>
                <a:spcPts val="0"/>
              </a:spcBef>
              <a:spcAft>
                <a:spcPts val="0"/>
              </a:spcAft>
            </a:pPr>
            <a:r>
              <a:rPr dirty="0" sz="1100" spc="-55">
                <a:solidFill>
                  <a:srgbClr val="221e1f"/>
                </a:solidFill>
                <a:latin typeface="UDHRCB+TBUDGoStd-SuperLight"/>
                <a:cs typeface="UDHRCB+TBUDGoStd-SuperLight"/>
              </a:rPr>
              <a:t>認ください。</a:t>
            </a:r>
          </a:p>
        </p:txBody>
      </p:sp>
      <p:sp>
        <p:nvSpPr>
          <p:cNvPr id="11" name="object 11"/>
          <p:cNvSpPr txBox="1"/>
          <p:nvPr/>
        </p:nvSpPr>
        <p:spPr>
          <a:xfrm>
            <a:off x="5591177" y="2442582"/>
            <a:ext cx="3199179" cy="339826"/>
          </a:xfrm>
          <a:prstGeom prst="rect">
            <a:avLst/>
          </a:prstGeom>
        </p:spPr>
        <p:txBody>
          <a:bodyPr wrap="square" lIns="0" tIns="0" rIns="0" bIns="0" rtlCol="0" vert="horz">
            <a:spAutoFit/>
          </a:bodyPr>
          <a:lstStyle/>
          <a:p>
            <a:pPr marL="0" marR="0">
              <a:lnSpc>
                <a:spcPts val="2375"/>
              </a:lnSpc>
              <a:spcBef>
                <a:spcPts val="0"/>
              </a:spcBef>
              <a:spcAft>
                <a:spcPts val="0"/>
              </a:spcAft>
            </a:pPr>
            <a:r>
              <a:rPr dirty="0" sz="1400">
                <a:solidFill>
                  <a:srgbClr val="221e1f"/>
                </a:solidFill>
                <a:latin typeface="RTKTHQ+TBUDGoStd-ExBold"/>
                <a:cs typeface="RTKTHQ+TBUDGoStd-ExBold"/>
              </a:rPr>
              <a:t>Q</a:t>
            </a:r>
            <a:r>
              <a:rPr dirty="0" sz="1400" spc="154">
                <a:solidFill>
                  <a:srgbClr val="221e1f"/>
                </a:solidFill>
                <a:latin typeface="RTKTHQ+TBUDGoStd-ExBold"/>
                <a:cs typeface="RTKTHQ+TBUDGoStd-ExBold"/>
              </a:rPr>
              <a:t> </a:t>
            </a:r>
            <a:r>
              <a:rPr dirty="0" sz="1400" spc="-15">
                <a:solidFill>
                  <a:srgbClr val="221e1f"/>
                </a:solidFill>
                <a:latin typeface="RTKTHQ+TBUDGoStd-ExBold"/>
                <a:cs typeface="RTKTHQ+TBUDGoStd-ExBold"/>
              </a:rPr>
              <a:t>靴下を履いたまま使用できますか？</a:t>
            </a:r>
          </a:p>
        </p:txBody>
      </p:sp>
      <p:sp>
        <p:nvSpPr>
          <p:cNvPr id="12" name="object 12"/>
          <p:cNvSpPr txBox="1"/>
          <p:nvPr/>
        </p:nvSpPr>
        <p:spPr>
          <a:xfrm>
            <a:off x="5616377" y="2691836"/>
            <a:ext cx="3530345" cy="300774"/>
          </a:xfrm>
          <a:prstGeom prst="rect">
            <a:avLst/>
          </a:prstGeom>
        </p:spPr>
        <p:txBody>
          <a:bodyPr wrap="square" lIns="0" tIns="0" rIns="0" bIns="0" rtlCol="0" vert="horz">
            <a:spAutoFit/>
          </a:bodyPr>
          <a:lstStyle/>
          <a:p>
            <a:pPr marL="0" marR="0">
              <a:lnSpc>
                <a:spcPts val="2068"/>
              </a:lnSpc>
              <a:spcBef>
                <a:spcPts val="0"/>
              </a:spcBef>
              <a:spcAft>
                <a:spcPts val="0"/>
              </a:spcAft>
            </a:pPr>
            <a:r>
              <a:rPr dirty="0" sz="1300" spc="-74">
                <a:solidFill>
                  <a:srgbClr val="221e1f"/>
                </a:solidFill>
                <a:latin typeface="UDHRCB+TBUDGoStd-SuperLight"/>
                <a:cs typeface="UDHRCB+TBUDGoStd-SuperLight"/>
              </a:rPr>
              <a:t>A..電気の刺激を感じにくいため、必ず素足で</a:t>
            </a:r>
          </a:p>
        </p:txBody>
      </p:sp>
      <p:sp>
        <p:nvSpPr>
          <p:cNvPr id="13" name="object 13"/>
          <p:cNvSpPr txBox="1"/>
          <p:nvPr/>
        </p:nvSpPr>
        <p:spPr>
          <a:xfrm>
            <a:off x="5788081" y="2920499"/>
            <a:ext cx="1473200" cy="300774"/>
          </a:xfrm>
          <a:prstGeom prst="rect">
            <a:avLst/>
          </a:prstGeom>
        </p:spPr>
        <p:txBody>
          <a:bodyPr wrap="square" lIns="0" tIns="0" rIns="0" bIns="0" rtlCol="0" vert="horz">
            <a:spAutoFit/>
          </a:bodyPr>
          <a:lstStyle/>
          <a:p>
            <a:pPr marL="0" marR="0">
              <a:lnSpc>
                <a:spcPts val="2068"/>
              </a:lnSpc>
              <a:spcBef>
                <a:spcPts val="0"/>
              </a:spcBef>
              <a:spcAft>
                <a:spcPts val="0"/>
              </a:spcAft>
            </a:pPr>
            <a:r>
              <a:rPr dirty="0" sz="1300" spc="-48">
                <a:solidFill>
                  <a:srgbClr val="221e1f"/>
                </a:solidFill>
                <a:latin typeface="UDHRCB+TBUDGoStd-SuperLight"/>
                <a:cs typeface="UDHRCB+TBUDGoStd-SuperLight"/>
              </a:rPr>
              <a:t>ご使用ください。</a:t>
            </a:r>
          </a:p>
        </p:txBody>
      </p:sp>
      <p:sp>
        <p:nvSpPr>
          <p:cNvPr id="14" name="object 14"/>
          <p:cNvSpPr txBox="1"/>
          <p:nvPr/>
        </p:nvSpPr>
        <p:spPr>
          <a:xfrm>
            <a:off x="6999921" y="2921980"/>
            <a:ext cx="239128" cy="191239"/>
          </a:xfrm>
          <a:prstGeom prst="rect">
            <a:avLst/>
          </a:prstGeom>
        </p:spPr>
        <p:txBody>
          <a:bodyPr wrap="square" lIns="0" tIns="0" rIns="0" bIns="0" rtlCol="0" vert="horz">
            <a:spAutoFit/>
          </a:bodyPr>
          <a:lstStyle/>
          <a:p>
            <a:pPr marL="0" marR="0">
              <a:lnSpc>
                <a:spcPts val="1205"/>
              </a:lnSpc>
              <a:spcBef>
                <a:spcPts val="0"/>
              </a:spcBef>
              <a:spcAft>
                <a:spcPts val="0"/>
              </a:spcAft>
            </a:pPr>
            <a:r>
              <a:rPr dirty="0" sz="750">
                <a:solidFill>
                  <a:srgbClr val="221e1f"/>
                </a:solidFill>
                <a:latin typeface="UDHRCB+TBUDGoStd-SuperLight"/>
                <a:cs typeface="UDHRCB+TBUDGoStd-SuperLight"/>
              </a:rPr>
              <a:t>※</a:t>
            </a:r>
          </a:p>
        </p:txBody>
      </p:sp>
      <p:sp>
        <p:nvSpPr>
          <p:cNvPr id="15" name="object 15"/>
          <p:cNvSpPr txBox="1"/>
          <p:nvPr/>
        </p:nvSpPr>
        <p:spPr>
          <a:xfrm>
            <a:off x="5591177" y="3330799"/>
            <a:ext cx="2948660" cy="797128"/>
          </a:xfrm>
          <a:prstGeom prst="rect">
            <a:avLst/>
          </a:prstGeom>
        </p:spPr>
        <p:txBody>
          <a:bodyPr wrap="square" lIns="0" tIns="0" rIns="0" bIns="0" rtlCol="0" vert="horz">
            <a:spAutoFit/>
          </a:bodyPr>
          <a:lstStyle/>
          <a:p>
            <a:pPr marL="0" marR="0">
              <a:lnSpc>
                <a:spcPts val="2375"/>
              </a:lnSpc>
              <a:spcBef>
                <a:spcPts val="0"/>
              </a:spcBef>
              <a:spcAft>
                <a:spcPts val="0"/>
              </a:spcAft>
            </a:pPr>
            <a:r>
              <a:rPr dirty="0" sz="1400">
                <a:solidFill>
                  <a:srgbClr val="221e1f"/>
                </a:solidFill>
                <a:latin typeface="RTKTHQ+TBUDGoStd-ExBold"/>
                <a:cs typeface="RTKTHQ+TBUDGoStd-ExBold"/>
              </a:rPr>
              <a:t>Q</a:t>
            </a:r>
            <a:r>
              <a:rPr dirty="0" sz="1400" spc="154">
                <a:solidFill>
                  <a:srgbClr val="221e1f"/>
                </a:solidFill>
                <a:latin typeface="RTKTHQ+TBUDGoStd-ExBold"/>
                <a:cs typeface="RTKTHQ+TBUDGoStd-ExBold"/>
              </a:rPr>
              <a:t> </a:t>
            </a:r>
            <a:r>
              <a:rPr dirty="0" sz="1400" spc="-56">
                <a:solidFill>
                  <a:srgbClr val="221e1f"/>
                </a:solidFill>
                <a:latin typeface="RTKTHQ+TBUDGoStd-ExBold"/>
                <a:cs typeface="RTKTHQ+TBUDGoStd-ExBold"/>
              </a:rPr>
              <a:t>同じ刺激レベルでも、左右や</a:t>
            </a:r>
          </a:p>
          <a:p>
            <a:pPr marL="230428" marR="0">
              <a:lnSpc>
                <a:spcPts val="1800"/>
              </a:lnSpc>
              <a:spcBef>
                <a:spcPts val="0"/>
              </a:spcBef>
              <a:spcAft>
                <a:spcPts val="0"/>
              </a:spcAft>
            </a:pPr>
            <a:r>
              <a:rPr dirty="0" sz="1400" spc="-52">
                <a:solidFill>
                  <a:srgbClr val="221e1f"/>
                </a:solidFill>
                <a:latin typeface="RTKTHQ+TBUDGoStd-ExBold"/>
                <a:cs typeface="RTKTHQ+TBUDGoStd-ExBold"/>
              </a:rPr>
              <a:t>使う人によって、感じ方が異なる</a:t>
            </a:r>
          </a:p>
          <a:p>
            <a:pPr marL="230428" marR="0">
              <a:lnSpc>
                <a:spcPts val="1800"/>
              </a:lnSpc>
              <a:spcBef>
                <a:spcPts val="0"/>
              </a:spcBef>
              <a:spcAft>
                <a:spcPts val="0"/>
              </a:spcAft>
            </a:pPr>
            <a:r>
              <a:rPr dirty="0" sz="1400" spc="-11">
                <a:solidFill>
                  <a:srgbClr val="221e1f"/>
                </a:solidFill>
                <a:latin typeface="RTKTHQ+TBUDGoStd-ExBold"/>
                <a:cs typeface="RTKTHQ+TBUDGoStd-ExBold"/>
              </a:rPr>
              <a:t>のですが…</a:t>
            </a:r>
          </a:p>
        </p:txBody>
      </p:sp>
      <p:sp>
        <p:nvSpPr>
          <p:cNvPr id="16" name="object 16"/>
          <p:cNvSpPr txBox="1"/>
          <p:nvPr/>
        </p:nvSpPr>
        <p:spPr>
          <a:xfrm>
            <a:off x="2730874" y="3600872"/>
            <a:ext cx="1805940" cy="423585"/>
          </a:xfrm>
          <a:prstGeom prst="rect">
            <a:avLst/>
          </a:prstGeom>
        </p:spPr>
        <p:txBody>
          <a:bodyPr wrap="square" lIns="0" tIns="0" rIns="0" bIns="0" rtlCol="0" vert="horz">
            <a:spAutoFit/>
          </a:bodyPr>
          <a:lstStyle/>
          <a:p>
            <a:pPr marL="4370" marR="0">
              <a:lnSpc>
                <a:spcPts val="1535"/>
              </a:lnSpc>
              <a:spcBef>
                <a:spcPts val="0"/>
              </a:spcBef>
              <a:spcAft>
                <a:spcPts val="0"/>
              </a:spcAft>
            </a:pPr>
            <a:r>
              <a:rPr dirty="0" sz="950">
                <a:solidFill>
                  <a:srgbClr val="221e1f"/>
                </a:solidFill>
                <a:latin typeface="UDHRCB+TBUDGoStd-SuperLight"/>
                <a:cs typeface="UDHRCB+TBUDGoStd-SuperLight"/>
              </a:rPr>
              <a:t>以</a:t>
            </a:r>
            <a:r>
              <a:rPr dirty="0" sz="950" spc="-278">
                <a:solidFill>
                  <a:srgbClr val="221e1f"/>
                </a:solidFill>
                <a:latin typeface="Times New Roman"/>
                <a:cs typeface="Times New Roman"/>
              </a:rPr>
              <a:t> </a:t>
            </a:r>
            <a:r>
              <a:rPr dirty="0" sz="950" spc="-112">
                <a:solidFill>
                  <a:srgbClr val="221e1f"/>
                </a:solidFill>
                <a:latin typeface="UDHRCB+TBUDGoStd-SuperLight"/>
                <a:cs typeface="UDHRCB+TBUDGoStd-SuperLight"/>
              </a:rPr>
              <a:t>下のコードを読み取って</a:t>
            </a:r>
          </a:p>
          <a:p>
            <a:pPr marL="0" marR="0">
              <a:lnSpc>
                <a:spcPts val="1500"/>
              </a:lnSpc>
              <a:spcBef>
                <a:spcPts val="0"/>
              </a:spcBef>
              <a:spcAft>
                <a:spcPts val="0"/>
              </a:spcAft>
            </a:pPr>
            <a:r>
              <a:rPr dirty="0" sz="950" spc="-184">
                <a:solidFill>
                  <a:srgbClr val="221e1f"/>
                </a:solidFill>
                <a:latin typeface="UDHRCB+TBUDGoStd-SuperLight"/>
                <a:cs typeface="UDHRCB+TBUDGoStd-SuperLight"/>
              </a:rPr>
              <a:t>サイトへアクセスしてくだ</a:t>
            </a:r>
            <a:r>
              <a:rPr dirty="0" sz="950" spc="-320">
                <a:solidFill>
                  <a:srgbClr val="221e1f"/>
                </a:solidFill>
                <a:latin typeface="Times New Roman"/>
                <a:cs typeface="Times New Roman"/>
              </a:rPr>
              <a:t> </a:t>
            </a:r>
            <a:r>
              <a:rPr dirty="0" sz="950">
                <a:solidFill>
                  <a:srgbClr val="221e1f"/>
                </a:solidFill>
                <a:latin typeface="UDHRCB+TBUDGoStd-SuperLight"/>
                <a:cs typeface="UDHRCB+TBUDGoStd-SuperLight"/>
              </a:rPr>
              <a:t>さ</a:t>
            </a:r>
            <a:r>
              <a:rPr dirty="0" sz="950" spc="-337">
                <a:solidFill>
                  <a:srgbClr val="221e1f"/>
                </a:solidFill>
                <a:latin typeface="Times New Roman"/>
                <a:cs typeface="Times New Roman"/>
              </a:rPr>
              <a:t> </a:t>
            </a:r>
            <a:r>
              <a:rPr dirty="0" sz="950">
                <a:solidFill>
                  <a:srgbClr val="221e1f"/>
                </a:solidFill>
                <a:latin typeface="UDHRCB+TBUDGoStd-SuperLight"/>
                <a:cs typeface="UDHRCB+TBUDGoStd-SuperLight"/>
              </a:rPr>
              <a:t>い</a:t>
            </a:r>
          </a:p>
        </p:txBody>
      </p:sp>
      <p:sp>
        <p:nvSpPr>
          <p:cNvPr id="17" name="object 17"/>
          <p:cNvSpPr txBox="1"/>
          <p:nvPr/>
        </p:nvSpPr>
        <p:spPr>
          <a:xfrm>
            <a:off x="5616377" y="4037253"/>
            <a:ext cx="3035046" cy="758101"/>
          </a:xfrm>
          <a:prstGeom prst="rect">
            <a:avLst/>
          </a:prstGeom>
        </p:spPr>
        <p:txBody>
          <a:bodyPr wrap="square" lIns="0" tIns="0" rIns="0" bIns="0" rtlCol="0" vert="horz">
            <a:spAutoFit/>
          </a:bodyPr>
          <a:lstStyle/>
          <a:p>
            <a:pPr marL="0" marR="0">
              <a:lnSpc>
                <a:spcPts val="2068"/>
              </a:lnSpc>
              <a:spcBef>
                <a:spcPts val="0"/>
              </a:spcBef>
              <a:spcAft>
                <a:spcPts val="0"/>
              </a:spcAft>
            </a:pPr>
            <a:r>
              <a:rPr dirty="0" sz="1300" spc="-54">
                <a:solidFill>
                  <a:srgbClr val="221e1f"/>
                </a:solidFill>
                <a:latin typeface="UDHRCB+TBUDGoStd-SuperLight"/>
                <a:cs typeface="UDHRCB+TBUDGoStd-SuperLight"/>
              </a:rPr>
              <a:t>A..電気刺激は、使用時の肌の水分量や</a:t>
            </a:r>
          </a:p>
          <a:p>
            <a:pPr marL="177647" marR="0">
              <a:lnSpc>
                <a:spcPts val="1800"/>
              </a:lnSpc>
              <a:spcBef>
                <a:spcPts val="0"/>
              </a:spcBef>
              <a:spcAft>
                <a:spcPts val="0"/>
              </a:spcAft>
            </a:pPr>
            <a:r>
              <a:rPr dirty="0" sz="1300" spc="-86">
                <a:solidFill>
                  <a:srgbClr val="221e1f"/>
                </a:solidFill>
                <a:latin typeface="UDHRCB+TBUDGoStd-SuperLight"/>
                <a:cs typeface="UDHRCB+TBUDGoStd-SuperLight"/>
              </a:rPr>
              <a:t>皮ふの厚み、運動頻度、筋肉量など</a:t>
            </a:r>
          </a:p>
          <a:p>
            <a:pPr marL="173189" marR="0">
              <a:lnSpc>
                <a:spcPts val="1800"/>
              </a:lnSpc>
              <a:spcBef>
                <a:spcPts val="0"/>
              </a:spcBef>
              <a:spcAft>
                <a:spcPts val="0"/>
              </a:spcAft>
            </a:pPr>
            <a:r>
              <a:rPr dirty="0" sz="1300" spc="-73">
                <a:solidFill>
                  <a:srgbClr val="221e1f"/>
                </a:solidFill>
                <a:latin typeface="UDHRCB+TBUDGoStd-SuperLight"/>
                <a:cs typeface="UDHRCB+TBUDGoStd-SuperLight"/>
              </a:rPr>
              <a:t>により感じ方が異なります。</a:t>
            </a:r>
          </a:p>
        </p:txBody>
      </p:sp>
      <p:sp>
        <p:nvSpPr>
          <p:cNvPr id="18" name="object 18"/>
          <p:cNvSpPr txBox="1"/>
          <p:nvPr/>
        </p:nvSpPr>
        <p:spPr>
          <a:xfrm>
            <a:off x="5591177" y="4903495"/>
            <a:ext cx="2146604" cy="568476"/>
          </a:xfrm>
          <a:prstGeom prst="rect">
            <a:avLst/>
          </a:prstGeom>
        </p:spPr>
        <p:txBody>
          <a:bodyPr wrap="square" lIns="0" tIns="0" rIns="0" bIns="0" rtlCol="0" vert="horz">
            <a:spAutoFit/>
          </a:bodyPr>
          <a:lstStyle/>
          <a:p>
            <a:pPr marL="0" marR="0">
              <a:lnSpc>
                <a:spcPts val="2375"/>
              </a:lnSpc>
              <a:spcBef>
                <a:spcPts val="0"/>
              </a:spcBef>
              <a:spcAft>
                <a:spcPts val="0"/>
              </a:spcAft>
            </a:pPr>
            <a:r>
              <a:rPr dirty="0" sz="1400">
                <a:solidFill>
                  <a:srgbClr val="221e1f"/>
                </a:solidFill>
                <a:latin typeface="RTKTHQ+TBUDGoStd-ExBold"/>
                <a:cs typeface="RTKTHQ+TBUDGoStd-ExBold"/>
              </a:rPr>
              <a:t>Q</a:t>
            </a:r>
            <a:r>
              <a:rPr dirty="0" sz="1400" spc="154">
                <a:solidFill>
                  <a:srgbClr val="221e1f"/>
                </a:solidFill>
                <a:latin typeface="RTKTHQ+TBUDGoStd-ExBold"/>
                <a:cs typeface="RTKTHQ+TBUDGoStd-ExBold"/>
              </a:rPr>
              <a:t> </a:t>
            </a:r>
            <a:r>
              <a:rPr dirty="0" sz="1400" spc="-12">
                <a:solidFill>
                  <a:srgbClr val="221e1f"/>
                </a:solidFill>
                <a:latin typeface="RTKTHQ+TBUDGoStd-ExBold"/>
                <a:cs typeface="RTKTHQ+TBUDGoStd-ExBold"/>
              </a:rPr>
              <a:t>筋肉痛のような痛みが</a:t>
            </a:r>
          </a:p>
          <a:p>
            <a:pPr marL="230428" marR="0">
              <a:lnSpc>
                <a:spcPts val="1800"/>
              </a:lnSpc>
              <a:spcBef>
                <a:spcPts val="0"/>
              </a:spcBef>
              <a:spcAft>
                <a:spcPts val="0"/>
              </a:spcAft>
            </a:pPr>
            <a:r>
              <a:rPr dirty="0" sz="1400" spc="-22">
                <a:solidFill>
                  <a:srgbClr val="221e1f"/>
                </a:solidFill>
                <a:latin typeface="RTKTHQ+TBUDGoStd-ExBold"/>
                <a:cs typeface="RTKTHQ+TBUDGoStd-ExBold"/>
              </a:rPr>
              <a:t>あるのですが…？</a:t>
            </a:r>
          </a:p>
        </p:txBody>
      </p:sp>
      <p:sp>
        <p:nvSpPr>
          <p:cNvPr id="19" name="object 19"/>
          <p:cNvSpPr txBox="1"/>
          <p:nvPr/>
        </p:nvSpPr>
        <p:spPr>
          <a:xfrm>
            <a:off x="528825" y="5000541"/>
            <a:ext cx="2387600" cy="260362"/>
          </a:xfrm>
          <a:prstGeom prst="rect">
            <a:avLst/>
          </a:prstGeom>
        </p:spPr>
        <p:txBody>
          <a:bodyPr wrap="square" lIns="0" tIns="0" rIns="0" bIns="0" rtlCol="0" vert="horz">
            <a:spAutoFit/>
          </a:bodyPr>
          <a:lstStyle/>
          <a:p>
            <a:pPr marL="0" marR="0">
              <a:lnSpc>
                <a:spcPts val="1750"/>
              </a:lnSpc>
              <a:spcBef>
                <a:spcPts val="0"/>
              </a:spcBef>
              <a:spcAft>
                <a:spcPts val="0"/>
              </a:spcAft>
            </a:pPr>
            <a:r>
              <a:rPr dirty="0" sz="1100" spc="-108">
                <a:solidFill>
                  <a:srgbClr val="221e1f"/>
                </a:solidFill>
                <a:latin typeface="UDHRCB+TBUDGoStd-SuperLight"/>
                <a:cs typeface="UDHRCB+TBUDGoStd-SuperLight"/>
              </a:rPr>
              <a:t>アプリのインストールは</a:t>
            </a:r>
            <a:r>
              <a:rPr dirty="0" sz="1100" spc="-286">
                <a:solidFill>
                  <a:srgbClr val="221e1f"/>
                </a:solidFill>
                <a:latin typeface="Times New Roman"/>
                <a:cs typeface="Times New Roman"/>
              </a:rPr>
              <a:t> </a:t>
            </a:r>
            <a:r>
              <a:rPr dirty="0" sz="1100">
                <a:solidFill>
                  <a:srgbClr val="221e1f"/>
                </a:solidFill>
                <a:latin typeface="UDHRCB+TBUDGoStd-SuperLight"/>
                <a:cs typeface="UDHRCB+TBUDGoStd-SuperLight"/>
              </a:rPr>
              <a:t>無</a:t>
            </a:r>
            <a:r>
              <a:rPr dirty="0" sz="1100" spc="-275">
                <a:solidFill>
                  <a:srgbClr val="221e1f"/>
                </a:solidFill>
                <a:latin typeface="Times New Roman"/>
                <a:cs typeface="Times New Roman"/>
              </a:rPr>
              <a:t> </a:t>
            </a:r>
            <a:r>
              <a:rPr dirty="0" sz="1100" spc="-30">
                <a:solidFill>
                  <a:srgbClr val="221e1f"/>
                </a:solidFill>
                <a:latin typeface="UDHRCB+TBUDGoStd-SuperLight"/>
                <a:cs typeface="UDHRCB+TBUDGoStd-SuperLight"/>
              </a:rPr>
              <a:t>料です。</a:t>
            </a:r>
          </a:p>
        </p:txBody>
      </p:sp>
      <p:sp>
        <p:nvSpPr>
          <p:cNvPr id="20" name="object 20"/>
          <p:cNvSpPr txBox="1"/>
          <p:nvPr/>
        </p:nvSpPr>
        <p:spPr>
          <a:xfrm>
            <a:off x="5616377" y="5381349"/>
            <a:ext cx="2704846" cy="758100"/>
          </a:xfrm>
          <a:prstGeom prst="rect">
            <a:avLst/>
          </a:prstGeom>
        </p:spPr>
        <p:txBody>
          <a:bodyPr wrap="square" lIns="0" tIns="0" rIns="0" bIns="0" rtlCol="0" vert="horz">
            <a:spAutoFit/>
          </a:bodyPr>
          <a:lstStyle/>
          <a:p>
            <a:pPr marL="0" marR="0">
              <a:lnSpc>
                <a:spcPts val="2068"/>
              </a:lnSpc>
              <a:spcBef>
                <a:spcPts val="0"/>
              </a:spcBef>
              <a:spcAft>
                <a:spcPts val="0"/>
              </a:spcAft>
            </a:pPr>
            <a:r>
              <a:rPr dirty="0" sz="1300" spc="-83">
                <a:solidFill>
                  <a:srgbClr val="221e1f"/>
                </a:solidFill>
                <a:latin typeface="UDHRCB+TBUDGoStd-SuperLight"/>
                <a:cs typeface="UDHRCB+TBUDGoStd-SuperLight"/>
              </a:rPr>
              <a:t>A..慣れるまでは低いレベルからお</a:t>
            </a:r>
          </a:p>
          <a:p>
            <a:pPr marL="178308" marR="0">
              <a:lnSpc>
                <a:spcPts val="1800"/>
              </a:lnSpc>
              <a:spcBef>
                <a:spcPts val="0"/>
              </a:spcBef>
              <a:spcAft>
                <a:spcPts val="0"/>
              </a:spcAft>
            </a:pPr>
            <a:r>
              <a:rPr dirty="0" sz="1300" spc="-50">
                <a:solidFill>
                  <a:srgbClr val="221e1f"/>
                </a:solidFill>
                <a:latin typeface="UDHRCB+TBUDGoStd-SuperLight"/>
                <a:cs typeface="UDHRCB+TBUDGoStd-SuperLight"/>
              </a:rPr>
              <a:t>使いください。</a:t>
            </a:r>
            <a:r>
              <a:rPr dirty="0" sz="1300" spc="-195">
                <a:solidFill>
                  <a:srgbClr val="221e1f"/>
                </a:solidFill>
                <a:latin typeface="Times New Roman"/>
                <a:cs typeface="Times New Roman"/>
              </a:rPr>
              <a:t> </a:t>
            </a:r>
            <a:r>
              <a:rPr dirty="0" sz="1300" spc="-48">
                <a:solidFill>
                  <a:srgbClr val="221e1f"/>
                </a:solidFill>
                <a:latin typeface="UDHRCB+TBUDGoStd-SuperLight"/>
                <a:cs typeface="UDHRCB+TBUDGoStd-SuperLight"/>
              </a:rPr>
              <a:t>痛みがおさまる</a:t>
            </a:r>
          </a:p>
          <a:p>
            <a:pPr marL="171704" marR="0">
              <a:lnSpc>
                <a:spcPts val="1800"/>
              </a:lnSpc>
              <a:spcBef>
                <a:spcPts val="0"/>
              </a:spcBef>
              <a:spcAft>
                <a:spcPts val="0"/>
              </a:spcAft>
            </a:pPr>
            <a:r>
              <a:rPr dirty="0" sz="1300" spc="-74">
                <a:solidFill>
                  <a:srgbClr val="221e1f"/>
                </a:solidFill>
                <a:latin typeface="UDHRCB+TBUDGoStd-SuperLight"/>
                <a:cs typeface="UDHRCB+TBUDGoStd-SuperLight"/>
              </a:rPr>
              <a:t>まで、使用をお控えください。</a:t>
            </a:r>
          </a:p>
        </p:txBody>
      </p:sp>
      <p:sp>
        <p:nvSpPr>
          <p:cNvPr id="21" name="object 21"/>
          <p:cNvSpPr txBox="1"/>
          <p:nvPr/>
        </p:nvSpPr>
        <p:spPr>
          <a:xfrm>
            <a:off x="5455111" y="6187234"/>
            <a:ext cx="5282538" cy="809923"/>
          </a:xfrm>
          <a:prstGeom prst="rect">
            <a:avLst/>
          </a:prstGeom>
        </p:spPr>
        <p:txBody>
          <a:bodyPr wrap="square" lIns="0" tIns="0" rIns="0" bIns="0" rtlCol="0" vert="horz">
            <a:spAutoFit/>
          </a:bodyPr>
          <a:lstStyle/>
          <a:p>
            <a:pPr marL="0" marR="0">
              <a:lnSpc>
                <a:spcPts val="1591"/>
              </a:lnSpc>
              <a:spcBef>
                <a:spcPts val="0"/>
              </a:spcBef>
              <a:spcAft>
                <a:spcPts val="0"/>
              </a:spcAft>
            </a:pPr>
            <a:r>
              <a:rPr dirty="0" sz="1000" spc="-25">
                <a:solidFill>
                  <a:srgbClr val="221e1f"/>
                </a:solidFill>
                <a:latin typeface="UDHRCB+TBUDGoStd-SuperLight"/>
                <a:cs typeface="UDHRCB+TBUDGoStd-SuperLight"/>
              </a:rPr>
              <a:t>※</a:t>
            </a:r>
            <a:r>
              <a:rPr dirty="0" sz="950" spc="-943">
                <a:solidFill>
                  <a:srgbClr val="221e1f"/>
                </a:solidFill>
                <a:latin typeface="UDHRCB+TBUDGoStd-SuperLight"/>
                <a:cs typeface="UDHRCB+TBUDGoStd-SuperLight"/>
              </a:rPr>
              <a:t>素.</a:t>
            </a:r>
            <a:r>
              <a:rPr dirty="0" sz="950" spc="1270">
                <a:solidFill>
                  <a:srgbClr val="221e1f"/>
                </a:solidFill>
                <a:latin typeface="Times New Roman"/>
                <a:cs typeface="Times New Roman"/>
              </a:rPr>
              <a:t> </a:t>
            </a:r>
            <a:r>
              <a:rPr dirty="0" sz="950" spc="-119">
                <a:solidFill>
                  <a:srgbClr val="221e1f"/>
                </a:solidFill>
                <a:latin typeface="UDHRCB+TBUDGoStd-SuperLight"/>
                <a:cs typeface="UDHRCB+TBUDGoStd-SuperLight"/>
              </a:rPr>
              <a:t>足でも、肌が乾燥していると、電気刺激を感じにくい場合があります。刺激を感じやすくす</a:t>
            </a:r>
          </a:p>
          <a:p>
            <a:pPr marL="115653" marR="0">
              <a:lnSpc>
                <a:spcPts val="1500"/>
              </a:lnSpc>
              <a:spcBef>
                <a:spcPts val="0"/>
              </a:spcBef>
              <a:spcAft>
                <a:spcPts val="0"/>
              </a:spcAft>
            </a:pPr>
            <a:r>
              <a:rPr dirty="0" sz="950" spc="-120">
                <a:solidFill>
                  <a:srgbClr val="221e1f"/>
                </a:solidFill>
                <a:latin typeface="UDHRCB+TBUDGoStd-SuperLight"/>
                <a:cs typeface="UDHRCB+TBUDGoStd-SuperLight"/>
              </a:rPr>
              <a:t>るには、①お風呂上がりなど水分量が十分なときに使用、②フットパッドの上に左右</a:t>
            </a:r>
            <a:r>
              <a:rPr dirty="0" sz="950" spc="-439">
                <a:solidFill>
                  <a:srgbClr val="221e1f"/>
                </a:solidFill>
                <a:latin typeface="UDHRCB+TBUDGoStd-SuperLight"/>
                <a:cs typeface="UDHRCB+TBUDGoStd-SuperLight"/>
              </a:rPr>
              <a:t>1</a:t>
            </a:r>
            <a:r>
              <a:rPr dirty="0" sz="950" spc="-67">
                <a:solidFill>
                  <a:srgbClr val="221e1f"/>
                </a:solidFill>
                <a:latin typeface="UDHRCB+TBUDGoStd-SuperLight"/>
                <a:cs typeface="UDHRCB+TBUDGoStd-SuperLight"/>
              </a:rPr>
              <a:t>枚ず</a:t>
            </a:r>
          </a:p>
          <a:p>
            <a:pPr marL="120259" marR="0">
              <a:lnSpc>
                <a:spcPts val="1500"/>
              </a:lnSpc>
              <a:spcBef>
                <a:spcPts val="0"/>
              </a:spcBef>
              <a:spcAft>
                <a:spcPts val="0"/>
              </a:spcAft>
            </a:pPr>
            <a:r>
              <a:rPr dirty="0" sz="950" spc="-153">
                <a:solidFill>
                  <a:srgbClr val="221e1f"/>
                </a:solidFill>
                <a:latin typeface="UDHRCB+TBUDGoStd-SuperLight"/>
                <a:cs typeface="UDHRCB+TBUDGoStd-SuperLight"/>
              </a:rPr>
              <a:t>つ、水で</a:t>
            </a:r>
            <a:r>
              <a:rPr dirty="0" sz="950" spc="-281">
                <a:solidFill>
                  <a:srgbClr val="221e1f"/>
                </a:solidFill>
                <a:latin typeface="Times New Roman"/>
                <a:cs typeface="Times New Roman"/>
              </a:rPr>
              <a:t> </a:t>
            </a:r>
            <a:r>
              <a:rPr dirty="0" sz="950" spc="-145">
                <a:solidFill>
                  <a:srgbClr val="221e1f"/>
                </a:solidFill>
                <a:latin typeface="UDHRCB+TBUDGoStd-SuperLight"/>
                <a:cs typeface="UDHRCB+TBUDGoStd-SuperLight"/>
              </a:rPr>
              <a:t>濡らしてしっかり絞った薄</a:t>
            </a:r>
            <a:r>
              <a:rPr dirty="0" sz="950" spc="-276">
                <a:solidFill>
                  <a:srgbClr val="221e1f"/>
                </a:solidFill>
                <a:latin typeface="Times New Roman"/>
                <a:cs typeface="Times New Roman"/>
              </a:rPr>
              <a:t> </a:t>
            </a:r>
            <a:r>
              <a:rPr dirty="0" sz="950">
                <a:solidFill>
                  <a:srgbClr val="221e1f"/>
                </a:solidFill>
                <a:latin typeface="UDHRCB+TBUDGoStd-SuperLight"/>
                <a:cs typeface="UDHRCB+TBUDGoStd-SuperLight"/>
              </a:rPr>
              <a:t>手</a:t>
            </a:r>
            <a:r>
              <a:rPr dirty="0" sz="950" spc="-296">
                <a:solidFill>
                  <a:srgbClr val="221e1f"/>
                </a:solidFill>
                <a:latin typeface="Times New Roman"/>
                <a:cs typeface="Times New Roman"/>
              </a:rPr>
              <a:t> </a:t>
            </a:r>
            <a:r>
              <a:rPr dirty="0" sz="950">
                <a:solidFill>
                  <a:srgbClr val="221e1f"/>
                </a:solidFill>
                <a:latin typeface="UDHRCB+TBUDGoStd-SuperLight"/>
                <a:cs typeface="UDHRCB+TBUDGoStd-SuperLight"/>
              </a:rPr>
              <a:t>の</a:t>
            </a:r>
            <a:r>
              <a:rPr dirty="0" sz="950" spc="-297">
                <a:solidFill>
                  <a:srgbClr val="221e1f"/>
                </a:solidFill>
                <a:latin typeface="Times New Roman"/>
                <a:cs typeface="Times New Roman"/>
              </a:rPr>
              <a:t> </a:t>
            </a:r>
            <a:r>
              <a:rPr dirty="0" sz="950">
                <a:solidFill>
                  <a:srgbClr val="221e1f"/>
                </a:solidFill>
                <a:latin typeface="UDHRCB+TBUDGoStd-SuperLight"/>
                <a:cs typeface="UDHRCB+TBUDGoStd-SuperLight"/>
              </a:rPr>
              <a:t>布</a:t>
            </a:r>
            <a:r>
              <a:rPr dirty="0" sz="950" spc="-302">
                <a:solidFill>
                  <a:srgbClr val="221e1f"/>
                </a:solidFill>
                <a:latin typeface="Times New Roman"/>
                <a:cs typeface="Times New Roman"/>
              </a:rPr>
              <a:t> </a:t>
            </a:r>
            <a:r>
              <a:rPr dirty="0" sz="950" spc="-159">
                <a:solidFill>
                  <a:srgbClr val="221e1f"/>
                </a:solidFill>
                <a:latin typeface="UDHRCB+TBUDGoStd-SuperLight"/>
                <a:cs typeface="UDHRCB+TBUDGoStd-SuperLight"/>
              </a:rPr>
              <a:t>やアルコールを含まないウェットティッシュを敷</a:t>
            </a:r>
            <a:r>
              <a:rPr dirty="0" sz="950" spc="-302">
                <a:solidFill>
                  <a:srgbClr val="221e1f"/>
                </a:solidFill>
                <a:latin typeface="Times New Roman"/>
                <a:cs typeface="Times New Roman"/>
              </a:rPr>
              <a:t> </a:t>
            </a:r>
            <a:r>
              <a:rPr dirty="0" sz="950" spc="-57">
                <a:solidFill>
                  <a:srgbClr val="221e1f"/>
                </a:solidFill>
                <a:latin typeface="UDHRCB+TBUDGoStd-SuperLight"/>
                <a:cs typeface="UDHRCB+TBUDGoStd-SuperLight"/>
              </a:rPr>
              <a:t>いて</a:t>
            </a:r>
          </a:p>
          <a:p>
            <a:pPr marL="124038" marR="0">
              <a:lnSpc>
                <a:spcPts val="1500"/>
              </a:lnSpc>
              <a:spcBef>
                <a:spcPts val="0"/>
              </a:spcBef>
              <a:spcAft>
                <a:spcPts val="0"/>
              </a:spcAft>
            </a:pPr>
            <a:r>
              <a:rPr dirty="0" sz="950" spc="-108">
                <a:solidFill>
                  <a:srgbClr val="221e1f"/>
                </a:solidFill>
                <a:latin typeface="UDHRCB+TBUDGoStd-SuperLight"/>
                <a:cs typeface="UDHRCB+TBUDGoStd-SuperLight"/>
              </a:rPr>
              <a:t>使用、のいずれかの方法をお試しください。</a:t>
            </a:r>
          </a:p>
        </p:txBody>
      </p:sp>
      <p:sp>
        <p:nvSpPr>
          <p:cNvPr id="22" name="object 22"/>
          <p:cNvSpPr txBox="1"/>
          <p:nvPr/>
        </p:nvSpPr>
        <p:spPr>
          <a:xfrm>
            <a:off x="10224001" y="7029065"/>
            <a:ext cx="301751" cy="354139"/>
          </a:xfrm>
          <a:prstGeom prst="rect">
            <a:avLst/>
          </a:prstGeom>
        </p:spPr>
        <p:txBody>
          <a:bodyPr wrap="square" lIns="0" tIns="0" rIns="0" bIns="0" rtlCol="0" vert="horz">
            <a:spAutoFit/>
          </a:bodyPr>
          <a:lstStyle/>
          <a:p>
            <a:pPr marL="0" marR="0">
              <a:lnSpc>
                <a:spcPts val="2488"/>
              </a:lnSpc>
              <a:spcBef>
                <a:spcPts val="0"/>
              </a:spcBef>
              <a:spcAft>
                <a:spcPts val="0"/>
              </a:spcAft>
            </a:pPr>
            <a:r>
              <a:rPr dirty="0" sz="1500">
                <a:solidFill>
                  <a:srgbClr val="221e1f"/>
                </a:solidFill>
                <a:latin typeface="JNVHJI+TBUDGoStd-Bold"/>
                <a:cs typeface="JNVHJI+TBUDGoStd-Bold"/>
              </a:rPr>
              <a:t>3</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showMasterSp="0">
  <p:cSld>
    <p:spTree>
      <p:nvGrpSpPr>
        <p:cNvPr id="1" name=""/>
        <p:cNvGrpSpPr/>
        <p:nvPr/>
      </p:nvGrpSpPr>
      <p:grpSpPr>
        <a:xfrm>
          <a:off x="0" y="0"/>
          <a:ext cx="0" cy="0"/>
          <a:chOff x="0" y="0"/>
          <a:chExt cx="0" cy="0"/>
        </a:xfrm>
      </p:grpSpPr>
      <p:sp>
        <p:nvSpPr>
          <p:cNvPr id="1" name="object 1"/>
          <p:cNvSpPr/>
          <p:nvPr/>
        </p:nvSpPr>
        <p:spPr>
          <a:xfrm>
            <a:off x="0" y="0"/>
            <a:ext cx="12700" cy="12700"/>
          </a:xfrm>
          <a:prstGeom prst="rect">
            <a:avLst/>
          </a:prstGeom>
          <a:blipFill>
            <a:blip cstate="print" r:embed="rId2"/>
            <a:stretch>
              <a:fillRect/>
            </a:stretch>
          </a:blipFill>
        </p:spPr>
        <p:txBody>
          <a:bodyPr wrap="square" lIns="0" tIns="0" rIns="0" bIns="0" rtlCol="0">
            <a:spAutoFit/>
          </a:bodyPr>
          <a:lstStyle/>
          <a:p/>
        </p:txBody>
      </p:sp>
      <p:sp>
        <p:nvSpPr>
          <p:cNvPr id="2" name="object 2"/>
          <p:cNvSpPr/>
          <p:nvPr/>
        </p:nvSpPr>
        <p:spPr>
          <a:xfrm>
            <a:off x="5543999" y="1166040"/>
            <a:ext cx="4607998" cy="4883059"/>
          </a:xfrm>
          <a:prstGeom prst="rect">
            <a:avLst/>
          </a:prstGeom>
          <a:blipFill>
            <a:blip cstate="print" r:embed="rId3"/>
            <a:stretch>
              <a:fillRect/>
            </a:stretch>
          </a:blipFill>
        </p:spPr>
        <p:txBody>
          <a:bodyPr wrap="square" lIns="0" tIns="0" rIns="0" bIns="0" rtlCol="0">
            <a:spAutoFit/>
          </a:bodyPr>
          <a:lstStyle/>
          <a:p/>
        </p:txBody>
      </p:sp>
      <p:sp>
        <p:nvSpPr>
          <p:cNvPr id="3" name="object 3"/>
          <p:cNvSpPr/>
          <p:nvPr/>
        </p:nvSpPr>
        <p:spPr>
          <a:xfrm>
            <a:off x="548995" y="824509"/>
            <a:ext cx="4680001" cy="178193"/>
          </a:xfrm>
          <a:prstGeom prst="rect">
            <a:avLst/>
          </a:prstGeom>
          <a:blipFill>
            <a:blip cstate="print" r:embed="rId4"/>
            <a:stretch>
              <a:fillRect/>
            </a:stretch>
          </a:blipFill>
        </p:spPr>
        <p:txBody>
          <a:bodyPr wrap="square" lIns="0" tIns="0" rIns="0" bIns="0" rtlCol="0">
            <a:spAutoFit/>
          </a:bodyPr>
          <a:lstStyle/>
          <a:p/>
        </p:txBody>
      </p:sp>
      <p:sp>
        <p:nvSpPr>
          <p:cNvPr id="4" name="object 4"/>
          <p:cNvSpPr/>
          <p:nvPr/>
        </p:nvSpPr>
        <p:spPr>
          <a:xfrm>
            <a:off x="5471998" y="824509"/>
            <a:ext cx="4680001" cy="178193"/>
          </a:xfrm>
          <a:prstGeom prst="rect">
            <a:avLst/>
          </a:prstGeom>
          <a:blipFill>
            <a:blip cstate="print" r:embed="rId5"/>
            <a:stretch>
              <a:fillRect/>
            </a:stretch>
          </a:blipFill>
        </p:spPr>
        <p:txBody>
          <a:bodyPr wrap="square" lIns="0" tIns="0" rIns="0" bIns="0" rtlCol="0">
            <a:spAutoFit/>
          </a:bodyPr>
          <a:lstStyle/>
          <a:p/>
        </p:txBody>
      </p:sp>
      <p:sp>
        <p:nvSpPr>
          <p:cNvPr id="6" name="object 6"/>
          <p:cNvSpPr txBox="1"/>
          <p:nvPr/>
        </p:nvSpPr>
        <p:spPr>
          <a:xfrm>
            <a:off x="532052" y="411304"/>
            <a:ext cx="6739148" cy="676681"/>
          </a:xfrm>
          <a:prstGeom prst="rect">
            <a:avLst/>
          </a:prstGeom>
        </p:spPr>
        <p:txBody>
          <a:bodyPr wrap="square" lIns="0" tIns="0" rIns="0" bIns="0" rtlCol="0" vert="horz">
            <a:spAutoFit/>
          </a:bodyPr>
          <a:lstStyle/>
          <a:p>
            <a:pPr marL="0" marR="0">
              <a:lnSpc>
                <a:spcPts val="5028"/>
              </a:lnSpc>
              <a:spcBef>
                <a:spcPts val="0"/>
              </a:spcBef>
              <a:spcAft>
                <a:spcPts val="0"/>
              </a:spcAft>
            </a:pPr>
            <a:r>
              <a:rPr dirty="0" sz="3050" spc="-60">
                <a:solidFill>
                  <a:srgbClr val="221e1f"/>
                </a:solidFill>
                <a:latin typeface="CWBFQR+TBUDGoStd-Regular"/>
                <a:cs typeface="CWBFQR+TBUDGoStd-Regular"/>
              </a:rPr>
              <a:t>リモコンの紛失・故障時は</a:t>
            </a:r>
            <a:r>
              <a:rPr dirty="0" sz="3050" spc="2487">
                <a:solidFill>
                  <a:srgbClr val="221e1f"/>
                </a:solidFill>
                <a:latin typeface="CWBFQR+TBUDGoStd-Regular"/>
                <a:cs typeface="CWBFQR+TBUDGoStd-Regular"/>
              </a:rPr>
              <a:t> </a:t>
            </a:r>
            <a:r>
              <a:rPr dirty="0" sz="3100">
                <a:solidFill>
                  <a:srgbClr val="221e1f"/>
                </a:solidFill>
                <a:latin typeface="CWBFQR+TBUDGoStd-Regular"/>
                <a:cs typeface="CWBFQR+TBUDGoStd-Regular"/>
              </a:rPr>
              <a:t>主な仕様</a:t>
            </a:r>
          </a:p>
        </p:txBody>
      </p:sp>
      <p:sp>
        <p:nvSpPr>
          <p:cNvPr id="7" name="object 7"/>
          <p:cNvSpPr txBox="1"/>
          <p:nvPr/>
        </p:nvSpPr>
        <p:spPr>
          <a:xfrm>
            <a:off x="476271" y="1110503"/>
            <a:ext cx="5044440" cy="1319187"/>
          </a:xfrm>
          <a:prstGeom prst="rect">
            <a:avLst/>
          </a:prstGeom>
        </p:spPr>
        <p:txBody>
          <a:bodyPr wrap="square" lIns="0" tIns="0" rIns="0" bIns="0" rtlCol="0" vert="horz">
            <a:spAutoFit/>
          </a:bodyPr>
          <a:lstStyle/>
          <a:p>
            <a:pPr marL="63728" marR="0">
              <a:lnSpc>
                <a:spcPts val="2068"/>
              </a:lnSpc>
              <a:spcBef>
                <a:spcPts val="0"/>
              </a:spcBef>
              <a:spcAft>
                <a:spcPts val="0"/>
              </a:spcAft>
            </a:pPr>
            <a:r>
              <a:rPr dirty="0" sz="1300">
                <a:solidFill>
                  <a:srgbClr val="221e1f"/>
                </a:solidFill>
                <a:latin typeface="UDHRCB+TBUDGoStd-SuperLight"/>
                <a:cs typeface="UDHRCB+TBUDGoStd-SuperLight"/>
              </a:rPr>
              <a:t>同</a:t>
            </a:r>
            <a:r>
              <a:rPr dirty="0" sz="1300" spc="-325">
                <a:solidFill>
                  <a:srgbClr val="221e1f"/>
                </a:solidFill>
                <a:latin typeface="Times New Roman"/>
                <a:cs typeface="Times New Roman"/>
              </a:rPr>
              <a:t> </a:t>
            </a:r>
            <a:r>
              <a:rPr dirty="0" sz="1300" spc="-91">
                <a:solidFill>
                  <a:srgbClr val="221e1f"/>
                </a:solidFill>
                <a:latin typeface="UDHRCB+TBUDGoStd-SuperLight"/>
                <a:cs typeface="UDHRCB+TBUDGoStd-SuperLight"/>
              </a:rPr>
              <a:t>梱のリモコンを紛</a:t>
            </a:r>
            <a:r>
              <a:rPr dirty="0" sz="1300" spc="-325">
                <a:solidFill>
                  <a:srgbClr val="221e1f"/>
                </a:solidFill>
                <a:latin typeface="Times New Roman"/>
                <a:cs typeface="Times New Roman"/>
              </a:rPr>
              <a:t> </a:t>
            </a:r>
            <a:r>
              <a:rPr dirty="0" sz="1300" spc="-130">
                <a:solidFill>
                  <a:srgbClr val="221e1f"/>
                </a:solidFill>
                <a:latin typeface="UDHRCB+TBUDGoStd-SuperLight"/>
                <a:cs typeface="UDHRCB+TBUDGoStd-SuperLight"/>
              </a:rPr>
              <a:t>失したときや、リモコンが</a:t>
            </a:r>
            <a:r>
              <a:rPr dirty="0" sz="1300" spc="-325">
                <a:solidFill>
                  <a:srgbClr val="221e1f"/>
                </a:solidFill>
                <a:latin typeface="Times New Roman"/>
                <a:cs typeface="Times New Roman"/>
              </a:rPr>
              <a:t> </a:t>
            </a:r>
            <a:r>
              <a:rPr dirty="0" sz="1300">
                <a:solidFill>
                  <a:srgbClr val="221e1f"/>
                </a:solidFill>
                <a:latin typeface="UDHRCB+TBUDGoStd-SuperLight"/>
                <a:cs typeface="UDHRCB+TBUDGoStd-SuperLight"/>
              </a:rPr>
              <a:t>故</a:t>
            </a:r>
            <a:r>
              <a:rPr dirty="0" sz="1300" spc="-325">
                <a:solidFill>
                  <a:srgbClr val="221e1f"/>
                </a:solidFill>
                <a:latin typeface="Times New Roman"/>
                <a:cs typeface="Times New Roman"/>
              </a:rPr>
              <a:t> </a:t>
            </a:r>
            <a:r>
              <a:rPr dirty="0" sz="1300" spc="-71">
                <a:solidFill>
                  <a:srgbClr val="221e1f"/>
                </a:solidFill>
                <a:latin typeface="UDHRCB+TBUDGoStd-SuperLight"/>
                <a:cs typeface="UDHRCB+TBUDGoStd-SuperLight"/>
              </a:rPr>
              <a:t>障したときは、</a:t>
            </a:r>
          </a:p>
          <a:p>
            <a:pPr marL="0" marR="0">
              <a:lnSpc>
                <a:spcPts val="1800"/>
              </a:lnSpc>
              <a:spcBef>
                <a:spcPts val="0"/>
              </a:spcBef>
              <a:spcAft>
                <a:spcPts val="0"/>
              </a:spcAft>
            </a:pPr>
            <a:r>
              <a:rPr dirty="0" sz="1300" spc="-72">
                <a:solidFill>
                  <a:srgbClr val="221e1f"/>
                </a:solidFill>
                <a:latin typeface="UDHRCB+TBUDGoStd-SuperLight"/>
                <a:cs typeface="UDHRCB+TBUDGoStd-SuperLight"/>
              </a:rPr>
              <a:t>（株）MTG</a:t>
            </a:r>
            <a:r>
              <a:rPr dirty="0" sz="1300" spc="-210">
                <a:solidFill>
                  <a:srgbClr val="221e1f"/>
                </a:solidFill>
                <a:latin typeface="Times New Roman"/>
                <a:cs typeface="Times New Roman"/>
              </a:rPr>
              <a:t> </a:t>
            </a:r>
            <a:r>
              <a:rPr dirty="0" sz="1300" spc="-55">
                <a:solidFill>
                  <a:srgbClr val="221e1f"/>
                </a:solidFill>
                <a:latin typeface="UDHRCB+TBUDGoStd-SuperLight"/>
                <a:cs typeface="UDHRCB+TBUDGoStd-SuperLight"/>
              </a:rPr>
              <a:t>お客様相談室までお問い合わせください。</a:t>
            </a:r>
          </a:p>
          <a:p>
            <a:pPr marL="63728" marR="0">
              <a:lnSpc>
                <a:spcPts val="1800"/>
              </a:lnSpc>
              <a:spcBef>
                <a:spcPts val="0"/>
              </a:spcBef>
              <a:spcAft>
                <a:spcPts val="0"/>
              </a:spcAft>
            </a:pPr>
            <a:r>
              <a:rPr dirty="0" sz="1300" spc="-78">
                <a:solidFill>
                  <a:srgbClr val="221e1f"/>
                </a:solidFill>
                <a:latin typeface="UDHRCB+TBUDGoStd-SuperLight"/>
                <a:cs typeface="UDHRCB+TBUDGoStd-SuperLight"/>
              </a:rPr>
              <a:t>新しいリモコンは、以下の手順で本体に登録してください。</a:t>
            </a:r>
          </a:p>
          <a:p>
            <a:pPr marL="62560" marR="0">
              <a:lnSpc>
                <a:spcPts val="1535"/>
              </a:lnSpc>
              <a:spcBef>
                <a:spcPts val="0"/>
              </a:spcBef>
              <a:spcAft>
                <a:spcPts val="0"/>
              </a:spcAft>
            </a:pPr>
            <a:r>
              <a:rPr dirty="0" sz="1000" spc="-76">
                <a:solidFill>
                  <a:srgbClr val="221e1f"/>
                </a:solidFill>
                <a:latin typeface="UDHRCB+TBUDGoStd-SuperLight"/>
                <a:cs typeface="UDHRCB+TBUDGoStd-SuperLight"/>
              </a:rPr>
              <a:t>•.ご購入時は、本体にリモコンが登録されているため、この操作は必要ありません。</a:t>
            </a:r>
          </a:p>
          <a:p>
            <a:pPr marL="62560" marR="0">
              <a:lnSpc>
                <a:spcPts val="1500"/>
              </a:lnSpc>
              <a:spcBef>
                <a:spcPts val="0"/>
              </a:spcBef>
              <a:spcAft>
                <a:spcPts val="0"/>
              </a:spcAft>
            </a:pPr>
            <a:r>
              <a:rPr dirty="0" sz="1000" spc="-69">
                <a:solidFill>
                  <a:srgbClr val="221e1f"/>
                </a:solidFill>
                <a:latin typeface="UDHRCB+TBUDGoStd-SuperLight"/>
                <a:cs typeface="UDHRCB+TBUDGoStd-SuperLight"/>
              </a:rPr>
              <a:t>•.本体に登録できるリモコンは</a:t>
            </a:r>
            <a:r>
              <a:rPr dirty="0" sz="1000" spc="-156">
                <a:solidFill>
                  <a:srgbClr val="221e1f"/>
                </a:solidFill>
                <a:latin typeface="Times New Roman"/>
                <a:cs typeface="Times New Roman"/>
              </a:rPr>
              <a:t> </a:t>
            </a:r>
            <a:r>
              <a:rPr dirty="0" sz="1000">
                <a:solidFill>
                  <a:srgbClr val="221e1f"/>
                </a:solidFill>
                <a:latin typeface="UDHRCB+TBUDGoStd-SuperLight"/>
                <a:cs typeface="UDHRCB+TBUDGoStd-SuperLight"/>
              </a:rPr>
              <a:t>1</a:t>
            </a:r>
            <a:r>
              <a:rPr dirty="0" sz="1000" spc="-163">
                <a:solidFill>
                  <a:srgbClr val="221e1f"/>
                </a:solidFill>
                <a:latin typeface="Times New Roman"/>
                <a:cs typeface="Times New Roman"/>
              </a:rPr>
              <a:t> </a:t>
            </a:r>
            <a:r>
              <a:rPr dirty="0" sz="1000" spc="-41">
                <a:solidFill>
                  <a:srgbClr val="221e1f"/>
                </a:solidFill>
                <a:latin typeface="UDHRCB+TBUDGoStd-SuperLight"/>
                <a:cs typeface="UDHRCB+TBUDGoStd-SuperLight"/>
              </a:rPr>
              <a:t>台のみです。</a:t>
            </a:r>
            <a:r>
              <a:rPr dirty="0" sz="1000" spc="-219">
                <a:solidFill>
                  <a:srgbClr val="221e1f"/>
                </a:solidFill>
                <a:latin typeface="Times New Roman"/>
                <a:cs typeface="Times New Roman"/>
              </a:rPr>
              <a:t> </a:t>
            </a:r>
            <a:r>
              <a:rPr dirty="0" sz="1000" spc="-87">
                <a:solidFill>
                  <a:srgbClr val="221e1f"/>
                </a:solidFill>
                <a:latin typeface="UDHRCB+TBUDGoStd-SuperLight"/>
                <a:cs typeface="UDHRCB+TBUDGoStd-SuperLight"/>
              </a:rPr>
              <a:t>新しいリモコンを登録したあとに紛失し</a:t>
            </a:r>
          </a:p>
          <a:p>
            <a:pPr marL="147523" marR="0">
              <a:lnSpc>
                <a:spcPts val="1500"/>
              </a:lnSpc>
              <a:spcBef>
                <a:spcPts val="0"/>
              </a:spcBef>
              <a:spcAft>
                <a:spcPts val="0"/>
              </a:spcAft>
            </a:pPr>
            <a:r>
              <a:rPr dirty="0" sz="1000" spc="-98">
                <a:solidFill>
                  <a:srgbClr val="221e1f"/>
                </a:solidFill>
                <a:latin typeface="UDHRCB+TBUDGoStd-SuperLight"/>
                <a:cs typeface="UDHRCB+TBUDGoStd-SuperLight"/>
              </a:rPr>
              <a:t>ていたリモコンが</a:t>
            </a:r>
            <a:r>
              <a:rPr dirty="0" sz="1000" spc="-258">
                <a:solidFill>
                  <a:srgbClr val="221e1f"/>
                </a:solidFill>
                <a:latin typeface="Times New Roman"/>
                <a:cs typeface="Times New Roman"/>
              </a:rPr>
              <a:t> </a:t>
            </a:r>
            <a:r>
              <a:rPr dirty="0" sz="1000" spc="-110">
                <a:solidFill>
                  <a:srgbClr val="221e1f"/>
                </a:solidFill>
                <a:latin typeface="UDHRCB+TBUDGoStd-SuperLight"/>
                <a:cs typeface="UDHRCB+TBUDGoStd-SuperLight"/>
              </a:rPr>
              <a:t>見つかっても、古いリモコンで</a:t>
            </a:r>
            <a:r>
              <a:rPr dirty="0" sz="1000" spc="-259">
                <a:solidFill>
                  <a:srgbClr val="221e1f"/>
                </a:solidFill>
                <a:latin typeface="Times New Roman"/>
                <a:cs typeface="Times New Roman"/>
              </a:rPr>
              <a:t> </a:t>
            </a:r>
            <a:r>
              <a:rPr dirty="0" sz="1000">
                <a:solidFill>
                  <a:srgbClr val="221e1f"/>
                </a:solidFill>
                <a:latin typeface="UDHRCB+TBUDGoStd-SuperLight"/>
                <a:cs typeface="UDHRCB+TBUDGoStd-SuperLight"/>
              </a:rPr>
              <a:t>本</a:t>
            </a:r>
            <a:r>
              <a:rPr dirty="0" sz="1000" spc="-255">
                <a:solidFill>
                  <a:srgbClr val="221e1f"/>
                </a:solidFill>
                <a:latin typeface="Times New Roman"/>
                <a:cs typeface="Times New Roman"/>
              </a:rPr>
              <a:t> </a:t>
            </a:r>
            <a:r>
              <a:rPr dirty="0" sz="1000" spc="-22">
                <a:solidFill>
                  <a:srgbClr val="221e1f"/>
                </a:solidFill>
                <a:latin typeface="UDHRCB+TBUDGoStd-SuperLight"/>
                <a:cs typeface="UDHRCB+TBUDGoStd-SuperLight"/>
              </a:rPr>
              <a:t>体を操</a:t>
            </a:r>
            <a:r>
              <a:rPr dirty="0" sz="1000" spc="-255">
                <a:solidFill>
                  <a:srgbClr val="221e1f"/>
                </a:solidFill>
                <a:latin typeface="Times New Roman"/>
                <a:cs typeface="Times New Roman"/>
              </a:rPr>
              <a:t> </a:t>
            </a:r>
            <a:r>
              <a:rPr dirty="0" sz="1000" spc="-77">
                <a:solidFill>
                  <a:srgbClr val="221e1f"/>
                </a:solidFill>
                <a:latin typeface="UDHRCB+TBUDGoStd-SuperLight"/>
                <a:cs typeface="UDHRCB+TBUDGoStd-SuperLight"/>
              </a:rPr>
              <a:t>作することはできません。</a:t>
            </a:r>
          </a:p>
        </p:txBody>
      </p:sp>
      <p:sp>
        <p:nvSpPr>
          <p:cNvPr id="8" name="object 8"/>
          <p:cNvSpPr txBox="1"/>
          <p:nvPr/>
        </p:nvSpPr>
        <p:spPr>
          <a:xfrm>
            <a:off x="6615316" y="1157159"/>
            <a:ext cx="3637915" cy="1538618"/>
          </a:xfrm>
          <a:prstGeom prst="rect">
            <a:avLst/>
          </a:prstGeom>
        </p:spPr>
        <p:txBody>
          <a:bodyPr wrap="square" lIns="0" tIns="0" rIns="0" bIns="0" rtlCol="0" vert="horz">
            <a:spAutoFit/>
          </a:bodyPr>
          <a:lstStyle/>
          <a:p>
            <a:pPr marL="44704" marR="0">
              <a:lnSpc>
                <a:spcPts val="1750"/>
              </a:lnSpc>
              <a:spcBef>
                <a:spcPts val="0"/>
              </a:spcBef>
              <a:spcAft>
                <a:spcPts val="0"/>
              </a:spcAft>
            </a:pPr>
            <a:r>
              <a:rPr dirty="0" sz="1100">
                <a:solidFill>
                  <a:srgbClr val="221e1f"/>
                </a:solidFill>
                <a:latin typeface="UDHRCB+TBUDGoStd-SuperLight"/>
                <a:cs typeface="UDHRCB+TBUDGoStd-SuperLight"/>
              </a:rPr>
              <a:t>SIXPAD.Foot.Fit.3.</a:t>
            </a:r>
          </a:p>
          <a:p>
            <a:pPr marL="0" marR="0">
              <a:lnSpc>
                <a:spcPts val="1699"/>
              </a:lnSpc>
              <a:spcBef>
                <a:spcPts val="0"/>
              </a:spcBef>
              <a:spcAft>
                <a:spcPts val="0"/>
              </a:spcAft>
            </a:pPr>
            <a:r>
              <a:rPr dirty="0" sz="1100" spc="-121">
                <a:solidFill>
                  <a:srgbClr val="221e1f"/>
                </a:solidFill>
                <a:latin typeface="UDHRCB+TBUDGoStd-SuperLight"/>
                <a:cs typeface="UDHRCB+TBUDGoStd-SuperLight"/>
              </a:rPr>
              <a:t>（シックスパッド</a:t>
            </a:r>
            <a:r>
              <a:rPr dirty="0" sz="1100" spc="-308">
                <a:solidFill>
                  <a:srgbClr val="221e1f"/>
                </a:solidFill>
                <a:latin typeface="Times New Roman"/>
                <a:cs typeface="Times New Roman"/>
              </a:rPr>
              <a:t> </a:t>
            </a:r>
            <a:r>
              <a:rPr dirty="0" sz="1100" spc="-162">
                <a:solidFill>
                  <a:srgbClr val="221e1f"/>
                </a:solidFill>
                <a:latin typeface="UDHRCB+TBUDGoStd-SuperLight"/>
                <a:cs typeface="UDHRCB+TBUDGoStd-SuperLight"/>
              </a:rPr>
              <a:t>.フットフィット</a:t>
            </a:r>
            <a:r>
              <a:rPr dirty="0" sz="1100" spc="-259">
                <a:solidFill>
                  <a:srgbClr val="221e1f"/>
                </a:solidFill>
                <a:latin typeface="Times New Roman"/>
                <a:cs typeface="Times New Roman"/>
              </a:rPr>
              <a:t> </a:t>
            </a:r>
            <a:r>
              <a:rPr dirty="0" sz="1100">
                <a:solidFill>
                  <a:srgbClr val="221e1f"/>
                </a:solidFill>
                <a:latin typeface="UDHRCB+TBUDGoStd-SuperLight"/>
                <a:cs typeface="UDHRCB+TBUDGoStd-SuperLight"/>
              </a:rPr>
              <a:t>3</a:t>
            </a:r>
            <a:r>
              <a:rPr dirty="0" sz="1100" spc="-275">
                <a:solidFill>
                  <a:srgbClr val="221e1f"/>
                </a:solidFill>
                <a:latin typeface="Times New Roman"/>
                <a:cs typeface="Times New Roman"/>
              </a:rPr>
              <a:t> </a:t>
            </a:r>
            <a:r>
              <a:rPr dirty="0" sz="1100">
                <a:solidFill>
                  <a:srgbClr val="221e1f"/>
                </a:solidFill>
                <a:latin typeface="UDHRCB+TBUDGoStd-SuperLight"/>
                <a:cs typeface="UDHRCB+TBUDGoStd-SuperLight"/>
              </a:rPr>
              <a:t>）</a:t>
            </a:r>
          </a:p>
          <a:p>
            <a:pPr marL="44704" marR="0">
              <a:lnSpc>
                <a:spcPts val="1666"/>
              </a:lnSpc>
              <a:spcBef>
                <a:spcPts val="0"/>
              </a:spcBef>
              <a:spcAft>
                <a:spcPts val="0"/>
              </a:spcAft>
            </a:pPr>
            <a:r>
              <a:rPr dirty="0" sz="1100">
                <a:solidFill>
                  <a:srgbClr val="221e1f"/>
                </a:solidFill>
                <a:latin typeface="UDHRCB+TBUDGoStd-SuperLight"/>
                <a:cs typeface="UDHRCB+TBUDGoStd-SuperLight"/>
              </a:rPr>
              <a:t>SE-BZ</a:t>
            </a:r>
          </a:p>
          <a:p>
            <a:pPr marL="44704" marR="0">
              <a:lnSpc>
                <a:spcPts val="1666"/>
              </a:lnSpc>
              <a:spcBef>
                <a:spcPts val="0"/>
              </a:spcBef>
              <a:spcAft>
                <a:spcPts val="0"/>
              </a:spcAft>
            </a:pPr>
            <a:r>
              <a:rPr dirty="0" sz="1100">
                <a:solidFill>
                  <a:srgbClr val="221e1f"/>
                </a:solidFill>
                <a:latin typeface="UDHRCB+TBUDGoStd-SuperLight"/>
                <a:cs typeface="UDHRCB+TBUDGoStd-SuperLight"/>
              </a:rPr>
              <a:t>約</a:t>
            </a:r>
            <a:r>
              <a:rPr dirty="0" sz="1100" spc="-137">
                <a:solidFill>
                  <a:srgbClr val="221e1f"/>
                </a:solidFill>
                <a:latin typeface="Times New Roman"/>
                <a:cs typeface="Times New Roman"/>
              </a:rPr>
              <a:t> </a:t>
            </a:r>
            <a:r>
              <a:rPr dirty="0" sz="1100">
                <a:solidFill>
                  <a:srgbClr val="221e1f"/>
                </a:solidFill>
                <a:latin typeface="UDHRCB+TBUDGoStd-SuperLight"/>
                <a:cs typeface="UDHRCB+TBUDGoStd-SuperLight"/>
              </a:rPr>
              <a:t>1380g</a:t>
            </a:r>
            <a:r>
              <a:rPr dirty="0" sz="1100" spc="-352">
                <a:solidFill>
                  <a:srgbClr val="ed008c"/>
                </a:solidFill>
                <a:latin typeface="UDHRCB+TBUDGoStd-SuperLight"/>
                <a:cs typeface="UDHRCB+TBUDGoStd-SuperLight"/>
              </a:rPr>
              <a:t>.</a:t>
            </a:r>
            <a:r>
              <a:rPr dirty="0" sz="1100">
                <a:solidFill>
                  <a:srgbClr val="221e1f"/>
                </a:solidFill>
                <a:latin typeface="UDHRCB+TBUDGoStd-SuperLight"/>
                <a:cs typeface="UDHRCB+TBUDGoStd-SuperLight"/>
              </a:rPr>
              <a:t>（※本体のみ。乾電池は含まず）</a:t>
            </a:r>
          </a:p>
          <a:p>
            <a:pPr marL="44705" marR="0">
              <a:lnSpc>
                <a:spcPts val="1666"/>
              </a:lnSpc>
              <a:spcBef>
                <a:spcPts val="0"/>
              </a:spcBef>
              <a:spcAft>
                <a:spcPts val="0"/>
              </a:spcAft>
            </a:pPr>
            <a:r>
              <a:rPr dirty="0" sz="1100" spc="-11">
                <a:solidFill>
                  <a:srgbClr val="221e1f"/>
                </a:solidFill>
                <a:latin typeface="UDHRCB+TBUDGoStd-SuperLight"/>
                <a:cs typeface="UDHRCB+TBUDGoStd-SuperLight"/>
              </a:rPr>
              <a:t>約360mm.×.285mm.×.82mm</a:t>
            </a:r>
          </a:p>
          <a:p>
            <a:pPr marL="44705" marR="0">
              <a:lnSpc>
                <a:spcPts val="1666"/>
              </a:lnSpc>
              <a:spcBef>
                <a:spcPts val="0"/>
              </a:spcBef>
              <a:spcAft>
                <a:spcPts val="0"/>
              </a:spcAft>
            </a:pPr>
            <a:r>
              <a:rPr dirty="0" sz="1100" spc="26">
                <a:solidFill>
                  <a:srgbClr val="221e1f"/>
                </a:solidFill>
                <a:latin typeface="UDHRCB+TBUDGoStd-SuperLight"/>
                <a:cs typeface="UDHRCB+TBUDGoStd-SuperLight"/>
              </a:rPr>
              <a:t>■.本体：単</a:t>
            </a:r>
            <a:r>
              <a:rPr dirty="0" sz="1100" spc="-137">
                <a:solidFill>
                  <a:srgbClr val="221e1f"/>
                </a:solidFill>
                <a:latin typeface="Times New Roman"/>
                <a:cs typeface="Times New Roman"/>
              </a:rPr>
              <a:t> </a:t>
            </a:r>
            <a:r>
              <a:rPr dirty="0" sz="1100">
                <a:solidFill>
                  <a:srgbClr val="221e1f"/>
                </a:solidFill>
                <a:latin typeface="UDHRCB+TBUDGoStd-SuperLight"/>
                <a:cs typeface="UDHRCB+TBUDGoStd-SuperLight"/>
              </a:rPr>
              <a:t>3</a:t>
            </a:r>
            <a:r>
              <a:rPr dirty="0" sz="1100" spc="-137">
                <a:solidFill>
                  <a:srgbClr val="221e1f"/>
                </a:solidFill>
                <a:latin typeface="Times New Roman"/>
                <a:cs typeface="Times New Roman"/>
              </a:rPr>
              <a:t> </a:t>
            </a:r>
            <a:r>
              <a:rPr dirty="0" sz="1100" spc="-58">
                <a:solidFill>
                  <a:srgbClr val="221e1f"/>
                </a:solidFill>
                <a:latin typeface="UDHRCB+TBUDGoStd-SuperLight"/>
                <a:cs typeface="UDHRCB+TBUDGoStd-SuperLight"/>
              </a:rPr>
              <a:t>形アルカリ乾電池</a:t>
            </a:r>
            <a:r>
              <a:rPr dirty="0" sz="1100" spc="-137">
                <a:solidFill>
                  <a:srgbClr val="221e1f"/>
                </a:solidFill>
                <a:latin typeface="Times New Roman"/>
                <a:cs typeface="Times New Roman"/>
              </a:rPr>
              <a:t> </a:t>
            </a:r>
            <a:r>
              <a:rPr dirty="0" sz="1100">
                <a:solidFill>
                  <a:srgbClr val="221e1f"/>
                </a:solidFill>
                <a:latin typeface="UDHRCB+TBUDGoStd-SuperLight"/>
                <a:cs typeface="UDHRCB+TBUDGoStd-SuperLight"/>
              </a:rPr>
              <a:t>3</a:t>
            </a:r>
            <a:r>
              <a:rPr dirty="0" sz="1100" spc="-137">
                <a:solidFill>
                  <a:srgbClr val="221e1f"/>
                </a:solidFill>
                <a:latin typeface="Times New Roman"/>
                <a:cs typeface="Times New Roman"/>
              </a:rPr>
              <a:t> </a:t>
            </a:r>
            <a:r>
              <a:rPr dirty="0" sz="1100">
                <a:solidFill>
                  <a:srgbClr val="221e1f"/>
                </a:solidFill>
                <a:latin typeface="UDHRCB+TBUDGoStd-SuperLight"/>
                <a:cs typeface="UDHRCB+TBUDGoStd-SuperLight"/>
              </a:rPr>
              <a:t>本</a:t>
            </a:r>
          </a:p>
          <a:p>
            <a:pPr marL="44705" marR="0">
              <a:lnSpc>
                <a:spcPts val="1699"/>
              </a:lnSpc>
              <a:spcBef>
                <a:spcPts val="0"/>
              </a:spcBef>
              <a:spcAft>
                <a:spcPts val="0"/>
              </a:spcAft>
            </a:pPr>
            <a:r>
              <a:rPr dirty="0" sz="1100" spc="-80" u="sng">
                <a:solidFill>
                  <a:srgbClr val="221e1f"/>
                </a:solidFill>
                <a:latin typeface="UDHRCB+TBUDGoStd-SuperLight"/>
                <a:cs typeface="UDHRCB+TBUDGoStd-SuperLight"/>
              </a:rPr>
              <a:t>■.リモコン：コイン形リチウム電池（CR1632）.1</a:t>
            </a:r>
            <a:r>
              <a:rPr dirty="0" sz="1100" spc="-137">
                <a:solidFill>
                  <a:srgbClr val="221e1f"/>
                </a:solidFill>
                <a:latin typeface="Times New Roman"/>
                <a:cs typeface="Times New Roman"/>
              </a:rPr>
              <a:t> </a:t>
            </a:r>
            <a:r>
              <a:rPr dirty="0" sz="1100" u="sng">
                <a:solidFill>
                  <a:srgbClr val="221e1f"/>
                </a:solidFill>
                <a:latin typeface="UDHRCB+TBUDGoStd-SuperLight"/>
                <a:cs typeface="UDHRCB+TBUDGoStd-SuperLight"/>
              </a:rPr>
              <a:t>個</a:t>
            </a:r>
          </a:p>
        </p:txBody>
      </p:sp>
      <p:sp>
        <p:nvSpPr>
          <p:cNvPr id="9" name="object 9"/>
          <p:cNvSpPr txBox="1"/>
          <p:nvPr/>
        </p:nvSpPr>
        <p:spPr>
          <a:xfrm>
            <a:off x="5580000" y="1265147"/>
            <a:ext cx="571500" cy="260362"/>
          </a:xfrm>
          <a:prstGeom prst="rect">
            <a:avLst/>
          </a:prstGeom>
        </p:spPr>
        <p:txBody>
          <a:bodyPr wrap="square" lIns="0" tIns="0" rIns="0" bIns="0" rtlCol="0" vert="horz">
            <a:spAutoFit/>
          </a:bodyPr>
          <a:lstStyle/>
          <a:p>
            <a:pPr marL="0" marR="0">
              <a:lnSpc>
                <a:spcPts val="1750"/>
              </a:lnSpc>
              <a:spcBef>
                <a:spcPts val="0"/>
              </a:spcBef>
              <a:spcAft>
                <a:spcPts val="0"/>
              </a:spcAft>
            </a:pPr>
            <a:r>
              <a:rPr dirty="0" sz="1100">
                <a:solidFill>
                  <a:srgbClr val="221e1f"/>
                </a:solidFill>
                <a:latin typeface="UDHRCB+TBUDGoStd-SuperLight"/>
                <a:cs typeface="UDHRCB+TBUDGoStd-SuperLight"/>
              </a:rPr>
              <a:t>商品名</a:t>
            </a:r>
          </a:p>
        </p:txBody>
      </p:sp>
      <p:sp>
        <p:nvSpPr>
          <p:cNvPr id="10" name="object 10"/>
          <p:cNvSpPr txBox="1"/>
          <p:nvPr/>
        </p:nvSpPr>
        <p:spPr>
          <a:xfrm>
            <a:off x="5579999" y="1584641"/>
            <a:ext cx="711200" cy="683654"/>
          </a:xfrm>
          <a:prstGeom prst="rect">
            <a:avLst/>
          </a:prstGeom>
        </p:spPr>
        <p:txBody>
          <a:bodyPr wrap="square" lIns="0" tIns="0" rIns="0" bIns="0" rtlCol="0" vert="horz">
            <a:spAutoFit/>
          </a:bodyPr>
          <a:lstStyle/>
          <a:p>
            <a:pPr marL="0" marR="0">
              <a:lnSpc>
                <a:spcPts val="1750"/>
              </a:lnSpc>
              <a:spcBef>
                <a:spcPts val="0"/>
              </a:spcBef>
              <a:spcAft>
                <a:spcPts val="0"/>
              </a:spcAft>
            </a:pPr>
            <a:r>
              <a:rPr dirty="0" sz="1100">
                <a:solidFill>
                  <a:srgbClr val="221e1f"/>
                </a:solidFill>
                <a:latin typeface="UDHRCB+TBUDGoStd-SuperLight"/>
                <a:cs typeface="UDHRCB+TBUDGoStd-SuperLight"/>
              </a:rPr>
              <a:t>品番</a:t>
            </a:r>
          </a:p>
          <a:p>
            <a:pPr marL="0" marR="0">
              <a:lnSpc>
                <a:spcPts val="1666"/>
              </a:lnSpc>
              <a:spcBef>
                <a:spcPts val="0"/>
              </a:spcBef>
              <a:spcAft>
                <a:spcPts val="0"/>
              </a:spcAft>
            </a:pPr>
            <a:r>
              <a:rPr dirty="0" sz="1100">
                <a:solidFill>
                  <a:srgbClr val="221e1f"/>
                </a:solidFill>
                <a:latin typeface="UDHRCB+TBUDGoStd-SuperLight"/>
                <a:cs typeface="UDHRCB+TBUDGoStd-SuperLight"/>
              </a:rPr>
              <a:t>質量</a:t>
            </a:r>
          </a:p>
          <a:p>
            <a:pPr marL="0" marR="0">
              <a:lnSpc>
                <a:spcPts val="1666"/>
              </a:lnSpc>
              <a:spcBef>
                <a:spcPts val="0"/>
              </a:spcBef>
              <a:spcAft>
                <a:spcPts val="0"/>
              </a:spcAft>
            </a:pPr>
            <a:r>
              <a:rPr dirty="0" sz="1100">
                <a:solidFill>
                  <a:srgbClr val="221e1f"/>
                </a:solidFill>
                <a:latin typeface="UDHRCB+TBUDGoStd-SuperLight"/>
                <a:cs typeface="UDHRCB+TBUDGoStd-SuperLight"/>
              </a:rPr>
              <a:t>製品寸法</a:t>
            </a:r>
          </a:p>
        </p:txBody>
      </p:sp>
      <p:sp>
        <p:nvSpPr>
          <p:cNvPr id="11" name="object 11"/>
          <p:cNvSpPr txBox="1"/>
          <p:nvPr/>
        </p:nvSpPr>
        <p:spPr>
          <a:xfrm>
            <a:off x="5579721" y="2327566"/>
            <a:ext cx="711200" cy="260362"/>
          </a:xfrm>
          <a:prstGeom prst="rect">
            <a:avLst/>
          </a:prstGeom>
        </p:spPr>
        <p:txBody>
          <a:bodyPr wrap="square" lIns="0" tIns="0" rIns="0" bIns="0" rtlCol="0" vert="horz">
            <a:spAutoFit/>
          </a:bodyPr>
          <a:lstStyle/>
          <a:p>
            <a:pPr marL="0" marR="0">
              <a:lnSpc>
                <a:spcPts val="1750"/>
              </a:lnSpc>
              <a:spcBef>
                <a:spcPts val="0"/>
              </a:spcBef>
              <a:spcAft>
                <a:spcPts val="0"/>
              </a:spcAft>
            </a:pPr>
            <a:r>
              <a:rPr dirty="0" sz="1100" spc="-11">
                <a:solidFill>
                  <a:srgbClr val="221e1f"/>
                </a:solidFill>
                <a:latin typeface="UDHRCB+TBUDGoStd-SuperLight"/>
                <a:cs typeface="UDHRCB+TBUDGoStd-SuperLight"/>
              </a:rPr>
              <a:t>使用電池</a:t>
            </a:r>
          </a:p>
        </p:txBody>
      </p:sp>
      <p:sp>
        <p:nvSpPr>
          <p:cNvPr id="12" name="object 12"/>
          <p:cNvSpPr txBox="1"/>
          <p:nvPr/>
        </p:nvSpPr>
        <p:spPr>
          <a:xfrm>
            <a:off x="533782" y="2521544"/>
            <a:ext cx="4663415" cy="388289"/>
          </a:xfrm>
          <a:prstGeom prst="rect">
            <a:avLst/>
          </a:prstGeom>
        </p:spPr>
        <p:txBody>
          <a:bodyPr wrap="square" lIns="0" tIns="0" rIns="0" bIns="0" rtlCol="0" vert="horz">
            <a:spAutoFit/>
          </a:bodyPr>
          <a:lstStyle/>
          <a:p>
            <a:pPr marL="0" marR="0">
              <a:lnSpc>
                <a:spcPts val="2757"/>
              </a:lnSpc>
              <a:spcBef>
                <a:spcPts val="0"/>
              </a:spcBef>
              <a:spcAft>
                <a:spcPts val="0"/>
              </a:spcAft>
            </a:pPr>
            <a:r>
              <a:rPr dirty="0" sz="1700">
                <a:solidFill>
                  <a:srgbClr val="221e1f"/>
                </a:solidFill>
                <a:latin typeface="CWBFQR+TBUDGoStd-Regular"/>
                <a:cs typeface="CWBFQR+TBUDGoStd-Regular"/>
              </a:rPr>
              <a:t>1</a:t>
            </a:r>
            <a:r>
              <a:rPr dirty="0" sz="1700" spc="1255">
                <a:solidFill>
                  <a:srgbClr val="221e1f"/>
                </a:solidFill>
                <a:latin typeface="CWBFQR+TBUDGoStd-Regular"/>
                <a:cs typeface="CWBFQR+TBUDGoStd-Regular"/>
              </a:rPr>
              <a:t> </a:t>
            </a:r>
            <a:r>
              <a:rPr dirty="0" sz="1700" spc="-82">
                <a:solidFill>
                  <a:srgbClr val="221e1f"/>
                </a:solidFill>
                <a:latin typeface="CWBFQR+TBUDGoStd-Regular"/>
                <a:cs typeface="CWBFQR+TBUDGoStd-Regular"/>
              </a:rPr>
              <a:t>本体の▲ボタンを長押しして、電源を入れま</a:t>
            </a:r>
          </a:p>
        </p:txBody>
      </p:sp>
      <p:sp>
        <p:nvSpPr>
          <p:cNvPr id="13" name="object 13"/>
          <p:cNvSpPr txBox="1"/>
          <p:nvPr/>
        </p:nvSpPr>
        <p:spPr>
          <a:xfrm>
            <a:off x="5580000" y="2647060"/>
            <a:ext cx="761492" cy="438200"/>
          </a:xfrm>
          <a:prstGeom prst="rect">
            <a:avLst/>
          </a:prstGeom>
        </p:spPr>
        <p:txBody>
          <a:bodyPr wrap="square" lIns="0" tIns="0" rIns="0" bIns="0" rtlCol="0" vert="horz">
            <a:spAutoFit/>
          </a:bodyPr>
          <a:lstStyle/>
          <a:p>
            <a:pPr marL="0" marR="0">
              <a:lnSpc>
                <a:spcPts val="1750"/>
              </a:lnSpc>
              <a:spcBef>
                <a:spcPts val="0"/>
              </a:spcBef>
              <a:spcAft>
                <a:spcPts val="0"/>
              </a:spcAft>
            </a:pPr>
            <a:r>
              <a:rPr dirty="0" sz="1100">
                <a:solidFill>
                  <a:srgbClr val="221e1f"/>
                </a:solidFill>
                <a:latin typeface="UDHRCB+TBUDGoStd-SuperLight"/>
                <a:cs typeface="UDHRCB+TBUDGoStd-SuperLight"/>
              </a:rPr>
              <a:t>推奨使用.</a:t>
            </a:r>
          </a:p>
          <a:p>
            <a:pPr marL="0" marR="0">
              <a:lnSpc>
                <a:spcPts val="1400"/>
              </a:lnSpc>
              <a:spcBef>
                <a:spcPts val="0"/>
              </a:spcBef>
              <a:spcAft>
                <a:spcPts val="0"/>
              </a:spcAft>
            </a:pPr>
            <a:r>
              <a:rPr dirty="0" sz="1100">
                <a:solidFill>
                  <a:srgbClr val="221e1f"/>
                </a:solidFill>
                <a:latin typeface="UDHRCB+TBUDGoStd-SuperLight"/>
                <a:cs typeface="UDHRCB+TBUDGoStd-SuperLight"/>
              </a:rPr>
              <a:t>環境温度</a:t>
            </a:r>
          </a:p>
        </p:txBody>
      </p:sp>
      <p:sp>
        <p:nvSpPr>
          <p:cNvPr id="14" name="object 14"/>
          <p:cNvSpPr txBox="1"/>
          <p:nvPr/>
        </p:nvSpPr>
        <p:spPr>
          <a:xfrm>
            <a:off x="6660021" y="2736049"/>
            <a:ext cx="906780" cy="260362"/>
          </a:xfrm>
          <a:prstGeom prst="rect">
            <a:avLst/>
          </a:prstGeom>
        </p:spPr>
        <p:txBody>
          <a:bodyPr wrap="square" lIns="0" tIns="0" rIns="0" bIns="0" rtlCol="0" vert="horz">
            <a:spAutoFit/>
          </a:bodyPr>
          <a:lstStyle/>
          <a:p>
            <a:pPr marL="0" marR="0">
              <a:lnSpc>
                <a:spcPts val="1750"/>
              </a:lnSpc>
              <a:spcBef>
                <a:spcPts val="0"/>
              </a:spcBef>
              <a:spcAft>
                <a:spcPts val="0"/>
              </a:spcAft>
            </a:pPr>
            <a:r>
              <a:rPr dirty="0" sz="1100">
                <a:solidFill>
                  <a:srgbClr val="221e1f"/>
                </a:solidFill>
                <a:latin typeface="UDHRCB+TBUDGoStd-SuperLight"/>
                <a:cs typeface="UDHRCB+TBUDGoStd-SuperLight"/>
              </a:rPr>
              <a:t>15</a:t>
            </a:r>
            <a:r>
              <a:rPr dirty="0" sz="1100" spc="-33">
                <a:solidFill>
                  <a:srgbClr val="221e1f"/>
                </a:solidFill>
                <a:latin typeface="Times New Roman"/>
                <a:cs typeface="Times New Roman"/>
              </a:rPr>
              <a:t> </a:t>
            </a:r>
            <a:r>
              <a:rPr dirty="0" sz="1100">
                <a:solidFill>
                  <a:srgbClr val="221e1f"/>
                </a:solidFill>
                <a:latin typeface="UDHRCB+TBUDGoStd-SuperLight"/>
                <a:cs typeface="UDHRCB+TBUDGoStd-SuperLight"/>
              </a:rPr>
              <a:t>～</a:t>
            </a:r>
            <a:r>
              <a:rPr dirty="0" sz="1100" spc="-33">
                <a:solidFill>
                  <a:srgbClr val="221e1f"/>
                </a:solidFill>
                <a:latin typeface="Times New Roman"/>
                <a:cs typeface="Times New Roman"/>
              </a:rPr>
              <a:t> </a:t>
            </a:r>
            <a:r>
              <a:rPr dirty="0" sz="1100">
                <a:solidFill>
                  <a:srgbClr val="221e1f"/>
                </a:solidFill>
                <a:latin typeface="UDHRCB+TBUDGoStd-SuperLight"/>
                <a:cs typeface="UDHRCB+TBUDGoStd-SuperLight"/>
              </a:rPr>
              <a:t>35℃</a:t>
            </a:r>
          </a:p>
        </p:txBody>
      </p:sp>
      <p:sp>
        <p:nvSpPr>
          <p:cNvPr id="15" name="object 15"/>
          <p:cNvSpPr txBox="1"/>
          <p:nvPr/>
        </p:nvSpPr>
        <p:spPr>
          <a:xfrm>
            <a:off x="932981" y="2813657"/>
            <a:ext cx="584200" cy="388289"/>
          </a:xfrm>
          <a:prstGeom prst="rect">
            <a:avLst/>
          </a:prstGeom>
        </p:spPr>
        <p:txBody>
          <a:bodyPr wrap="square" lIns="0" tIns="0" rIns="0" bIns="0" rtlCol="0" vert="horz">
            <a:spAutoFit/>
          </a:bodyPr>
          <a:lstStyle/>
          <a:p>
            <a:pPr marL="0" marR="0">
              <a:lnSpc>
                <a:spcPts val="2757"/>
              </a:lnSpc>
              <a:spcBef>
                <a:spcPts val="0"/>
              </a:spcBef>
              <a:spcAft>
                <a:spcPts val="0"/>
              </a:spcAft>
            </a:pPr>
            <a:r>
              <a:rPr dirty="0" sz="1700" spc="-48">
                <a:solidFill>
                  <a:srgbClr val="221e1f"/>
                </a:solidFill>
                <a:latin typeface="CWBFQR+TBUDGoStd-Regular"/>
                <a:cs typeface="CWBFQR+TBUDGoStd-Regular"/>
              </a:rPr>
              <a:t>す。</a:t>
            </a:r>
          </a:p>
        </p:txBody>
      </p:sp>
      <p:sp>
        <p:nvSpPr>
          <p:cNvPr id="16" name="object 16"/>
          <p:cNvSpPr txBox="1"/>
          <p:nvPr/>
        </p:nvSpPr>
        <p:spPr>
          <a:xfrm>
            <a:off x="6660021" y="3036683"/>
            <a:ext cx="3910330" cy="692035"/>
          </a:xfrm>
          <a:prstGeom prst="rect">
            <a:avLst/>
          </a:prstGeom>
        </p:spPr>
        <p:txBody>
          <a:bodyPr wrap="square" lIns="0" tIns="0" rIns="0" bIns="0" rtlCol="0" vert="horz">
            <a:spAutoFit/>
          </a:bodyPr>
          <a:lstStyle/>
          <a:p>
            <a:pPr marL="0" marR="0">
              <a:lnSpc>
                <a:spcPts val="1750"/>
              </a:lnSpc>
              <a:spcBef>
                <a:spcPts val="0"/>
              </a:spcBef>
              <a:spcAft>
                <a:spcPts val="0"/>
              </a:spcAft>
            </a:pPr>
            <a:r>
              <a:rPr dirty="0" sz="1100" spc="-84">
                <a:solidFill>
                  <a:srgbClr val="221e1f"/>
                </a:solidFill>
                <a:latin typeface="UDHRCB+TBUDGoStd-SuperLight"/>
                <a:cs typeface="UDHRCB+TBUDGoStd-SuperLight"/>
              </a:rPr>
              <a:t>■..本体：ABS</a:t>
            </a:r>
            <a:r>
              <a:rPr dirty="0" sz="1100" spc="-124">
                <a:solidFill>
                  <a:srgbClr val="221e1f"/>
                </a:solidFill>
                <a:latin typeface="Times New Roman"/>
                <a:cs typeface="Times New Roman"/>
              </a:rPr>
              <a:t> </a:t>
            </a:r>
            <a:r>
              <a:rPr dirty="0" sz="1100" spc="-82">
                <a:solidFill>
                  <a:srgbClr val="221e1f"/>
                </a:solidFill>
                <a:latin typeface="UDHRCB+TBUDGoStd-SuperLight"/>
                <a:cs typeface="UDHRCB+TBUDGoStd-SuperLight"/>
              </a:rPr>
              <a:t>樹脂、ポリカーボネート、熱可塑性エラスト</a:t>
            </a:r>
          </a:p>
          <a:p>
            <a:pPr marL="183007" marR="0">
              <a:lnSpc>
                <a:spcPts val="1699"/>
              </a:lnSpc>
              <a:spcBef>
                <a:spcPts val="0"/>
              </a:spcBef>
              <a:spcAft>
                <a:spcPts val="0"/>
              </a:spcAft>
            </a:pPr>
            <a:r>
              <a:rPr dirty="0" sz="1100" spc="-115">
                <a:solidFill>
                  <a:srgbClr val="221e1f"/>
                </a:solidFill>
                <a:latin typeface="UDHRCB+TBUDGoStd-SuperLight"/>
                <a:cs typeface="UDHRCB+TBUDGoStd-SuperLight"/>
              </a:rPr>
              <a:t>マー、合成ゴム（EPDM）、PET、金属（リン青銅）</a:t>
            </a:r>
          </a:p>
          <a:p>
            <a:pPr marL="0" marR="0">
              <a:lnSpc>
                <a:spcPts val="1699"/>
              </a:lnSpc>
              <a:spcBef>
                <a:spcPts val="0"/>
              </a:spcBef>
              <a:spcAft>
                <a:spcPts val="0"/>
              </a:spcAft>
            </a:pPr>
            <a:r>
              <a:rPr dirty="0" sz="1100" spc="-95">
                <a:solidFill>
                  <a:srgbClr val="221e1f"/>
                </a:solidFill>
                <a:latin typeface="UDHRCB+TBUDGoStd-SuperLight"/>
                <a:cs typeface="UDHRCB+TBUDGoStd-SuperLight"/>
              </a:rPr>
              <a:t>■.リモコン：ABS</a:t>
            </a:r>
            <a:r>
              <a:rPr dirty="0" sz="1100" spc="-138">
                <a:solidFill>
                  <a:srgbClr val="221e1f"/>
                </a:solidFill>
                <a:latin typeface="Times New Roman"/>
                <a:cs typeface="Times New Roman"/>
              </a:rPr>
              <a:t> </a:t>
            </a:r>
            <a:r>
              <a:rPr dirty="0" sz="1100" spc="-101">
                <a:solidFill>
                  <a:srgbClr val="221e1f"/>
                </a:solidFill>
                <a:latin typeface="UDHRCB+TBUDGoStd-SuperLight"/>
                <a:cs typeface="UDHRCB+TBUDGoStd-SuperLight"/>
              </a:rPr>
              <a:t>樹脂、金属（リン青銅）</a:t>
            </a:r>
          </a:p>
        </p:txBody>
      </p:sp>
      <p:sp>
        <p:nvSpPr>
          <p:cNvPr id="17" name="object 17"/>
          <p:cNvSpPr txBox="1"/>
          <p:nvPr/>
        </p:nvSpPr>
        <p:spPr>
          <a:xfrm>
            <a:off x="936000" y="3162234"/>
            <a:ext cx="2537460" cy="240157"/>
          </a:xfrm>
          <a:prstGeom prst="rect">
            <a:avLst/>
          </a:prstGeom>
        </p:spPr>
        <p:txBody>
          <a:bodyPr wrap="square" lIns="0" tIns="0" rIns="0" bIns="0" rtlCol="0" vert="horz">
            <a:spAutoFit/>
          </a:bodyPr>
          <a:lstStyle/>
          <a:p>
            <a:pPr marL="0" marR="0">
              <a:lnSpc>
                <a:spcPts val="1591"/>
              </a:lnSpc>
              <a:spcBef>
                <a:spcPts val="0"/>
              </a:spcBef>
              <a:spcAft>
                <a:spcPts val="0"/>
              </a:spcAft>
            </a:pPr>
            <a:r>
              <a:rPr dirty="0" sz="1000" spc="-32">
                <a:solidFill>
                  <a:srgbClr val="221e1f"/>
                </a:solidFill>
                <a:latin typeface="UDHRCB+TBUDGoStd-SuperLight"/>
                <a:cs typeface="UDHRCB+TBUDGoStd-SuperLight"/>
              </a:rPr>
              <a:t>•.電源が入ると本体の画面が点灯します。</a:t>
            </a:r>
          </a:p>
        </p:txBody>
      </p:sp>
      <p:sp>
        <p:nvSpPr>
          <p:cNvPr id="18" name="object 18"/>
          <p:cNvSpPr txBox="1"/>
          <p:nvPr/>
        </p:nvSpPr>
        <p:spPr>
          <a:xfrm>
            <a:off x="5580000" y="3360508"/>
            <a:ext cx="431800" cy="260362"/>
          </a:xfrm>
          <a:prstGeom prst="rect">
            <a:avLst/>
          </a:prstGeom>
        </p:spPr>
        <p:txBody>
          <a:bodyPr wrap="square" lIns="0" tIns="0" rIns="0" bIns="0" rtlCol="0" vert="horz">
            <a:spAutoFit/>
          </a:bodyPr>
          <a:lstStyle/>
          <a:p>
            <a:pPr marL="0" marR="0">
              <a:lnSpc>
                <a:spcPts val="1750"/>
              </a:lnSpc>
              <a:spcBef>
                <a:spcPts val="0"/>
              </a:spcBef>
              <a:spcAft>
                <a:spcPts val="0"/>
              </a:spcAft>
            </a:pPr>
            <a:r>
              <a:rPr dirty="0" sz="1100">
                <a:solidFill>
                  <a:srgbClr val="221e1f"/>
                </a:solidFill>
                <a:latin typeface="UDHRCB+TBUDGoStd-SuperLight"/>
                <a:cs typeface="UDHRCB+TBUDGoStd-SuperLight"/>
              </a:rPr>
              <a:t>材質</a:t>
            </a:r>
          </a:p>
        </p:txBody>
      </p:sp>
      <p:sp>
        <p:nvSpPr>
          <p:cNvPr id="19" name="object 19"/>
          <p:cNvSpPr txBox="1"/>
          <p:nvPr/>
        </p:nvSpPr>
        <p:spPr>
          <a:xfrm>
            <a:off x="535985" y="3494244"/>
            <a:ext cx="4511204" cy="680402"/>
          </a:xfrm>
          <a:prstGeom prst="rect">
            <a:avLst/>
          </a:prstGeom>
        </p:spPr>
        <p:txBody>
          <a:bodyPr wrap="square" lIns="0" tIns="0" rIns="0" bIns="0" rtlCol="0" vert="horz">
            <a:spAutoFit/>
          </a:bodyPr>
          <a:lstStyle/>
          <a:p>
            <a:pPr marL="0" marR="0">
              <a:lnSpc>
                <a:spcPts val="2757"/>
              </a:lnSpc>
              <a:spcBef>
                <a:spcPts val="0"/>
              </a:spcBef>
              <a:spcAft>
                <a:spcPts val="0"/>
              </a:spcAft>
            </a:pPr>
            <a:r>
              <a:rPr dirty="0" sz="1700">
                <a:solidFill>
                  <a:srgbClr val="221e1f"/>
                </a:solidFill>
                <a:latin typeface="CWBFQR+TBUDGoStd-Regular"/>
                <a:cs typeface="CWBFQR+TBUDGoStd-Regular"/>
              </a:rPr>
              <a:t>2</a:t>
            </a:r>
            <a:r>
              <a:rPr dirty="0" sz="1700" spc="1176">
                <a:solidFill>
                  <a:srgbClr val="221e1f"/>
                </a:solidFill>
                <a:latin typeface="CWBFQR+TBUDGoStd-Regular"/>
                <a:cs typeface="CWBFQR+TBUDGoStd-Regular"/>
              </a:rPr>
              <a:t> </a:t>
            </a:r>
            <a:r>
              <a:rPr dirty="0" sz="1700" spc="-62">
                <a:solidFill>
                  <a:srgbClr val="221e1f"/>
                </a:solidFill>
                <a:latin typeface="CWBFQR+TBUDGoStd-Regular"/>
                <a:cs typeface="CWBFQR+TBUDGoStd-Regular"/>
              </a:rPr>
              <a:t>リモコンの▲ボタンを</a:t>
            </a:r>
            <a:r>
              <a:rPr dirty="0" sz="1700" spc="-464">
                <a:solidFill>
                  <a:srgbClr val="221e1f"/>
                </a:solidFill>
                <a:latin typeface="CWBFQR+TBUDGoStd-Regular"/>
                <a:cs typeface="CWBFQR+TBUDGoStd-Regular"/>
              </a:rPr>
              <a:t> </a:t>
            </a:r>
            <a:r>
              <a:rPr dirty="0" sz="1700">
                <a:solidFill>
                  <a:srgbClr val="221e1f"/>
                </a:solidFill>
                <a:latin typeface="CWBFQR+TBUDGoStd-Regular"/>
                <a:cs typeface="CWBFQR+TBUDGoStd-Regular"/>
              </a:rPr>
              <a:t>2</a:t>
            </a:r>
            <a:r>
              <a:rPr dirty="0" sz="1700" spc="-440">
                <a:solidFill>
                  <a:srgbClr val="221e1f"/>
                </a:solidFill>
                <a:latin typeface="CWBFQR+TBUDGoStd-Regular"/>
                <a:cs typeface="CWBFQR+TBUDGoStd-Regular"/>
              </a:rPr>
              <a:t> </a:t>
            </a:r>
            <a:r>
              <a:rPr dirty="0" sz="1700" spc="-43">
                <a:solidFill>
                  <a:srgbClr val="221e1f"/>
                </a:solidFill>
                <a:latin typeface="CWBFQR+TBUDGoStd-Regular"/>
                <a:cs typeface="CWBFQR+TBUDGoStd-Regular"/>
              </a:rPr>
              <a:t>秒以上長押ししま</a:t>
            </a:r>
          </a:p>
          <a:p>
            <a:pPr marL="397040" marR="0">
              <a:lnSpc>
                <a:spcPts val="2300"/>
              </a:lnSpc>
              <a:spcBef>
                <a:spcPts val="0"/>
              </a:spcBef>
              <a:spcAft>
                <a:spcPts val="0"/>
              </a:spcAft>
            </a:pPr>
            <a:r>
              <a:rPr dirty="0" sz="1700" spc="-48">
                <a:solidFill>
                  <a:srgbClr val="221e1f"/>
                </a:solidFill>
                <a:latin typeface="CWBFQR+TBUDGoStd-Regular"/>
                <a:cs typeface="CWBFQR+TBUDGoStd-Regular"/>
              </a:rPr>
              <a:t>す。</a:t>
            </a:r>
          </a:p>
        </p:txBody>
      </p:sp>
      <p:sp>
        <p:nvSpPr>
          <p:cNvPr id="20" name="object 20"/>
          <p:cNvSpPr txBox="1"/>
          <p:nvPr/>
        </p:nvSpPr>
        <p:spPr>
          <a:xfrm>
            <a:off x="6660022" y="3684193"/>
            <a:ext cx="2577592" cy="260362"/>
          </a:xfrm>
          <a:prstGeom prst="rect">
            <a:avLst/>
          </a:prstGeom>
        </p:spPr>
        <p:txBody>
          <a:bodyPr wrap="square" lIns="0" tIns="0" rIns="0" bIns="0" rtlCol="0" vert="horz">
            <a:spAutoFit/>
          </a:bodyPr>
          <a:lstStyle/>
          <a:p>
            <a:pPr marL="0" marR="0">
              <a:lnSpc>
                <a:spcPts val="1750"/>
              </a:lnSpc>
              <a:spcBef>
                <a:spcPts val="0"/>
              </a:spcBef>
              <a:spcAft>
                <a:spcPts val="0"/>
              </a:spcAft>
            </a:pPr>
            <a:r>
              <a:rPr dirty="0" sz="1100" u="sng">
                <a:solidFill>
                  <a:srgbClr val="221e1f"/>
                </a:solidFill>
                <a:latin typeface="UDHRCB+TBUDGoStd-SuperLight"/>
                <a:cs typeface="UDHRCB+TBUDGoStd-SuperLight"/>
              </a:rPr>
              <a:t>■</a:t>
            </a:r>
            <a:r>
              <a:rPr dirty="0" sz="1100" spc="-275">
                <a:solidFill>
                  <a:srgbClr val="221e1f"/>
                </a:solidFill>
                <a:latin typeface="Times New Roman"/>
                <a:cs typeface="Times New Roman"/>
              </a:rPr>
              <a:t> </a:t>
            </a:r>
            <a:r>
              <a:rPr dirty="0" sz="1100" u="sng">
                <a:solidFill>
                  <a:srgbClr val="221e1f"/>
                </a:solidFill>
                <a:latin typeface="UDHRCB+TBUDGoStd-SuperLight"/>
                <a:cs typeface="UDHRCB+TBUDGoStd-SuperLight"/>
              </a:rPr>
              <a:t>.</a:t>
            </a:r>
            <a:r>
              <a:rPr dirty="0" sz="1100" spc="-275">
                <a:solidFill>
                  <a:srgbClr val="221e1f"/>
                </a:solidFill>
                <a:latin typeface="Times New Roman"/>
                <a:cs typeface="Times New Roman"/>
              </a:rPr>
              <a:t> </a:t>
            </a:r>
            <a:r>
              <a:rPr dirty="0" sz="1100" u="sng">
                <a:solidFill>
                  <a:srgbClr val="221e1f"/>
                </a:solidFill>
                <a:latin typeface="UDHRCB+TBUDGoStd-SuperLight"/>
                <a:cs typeface="UDHRCB+TBUDGoStd-SuperLight"/>
              </a:rPr>
              <a:t>専</a:t>
            </a:r>
            <a:r>
              <a:rPr dirty="0" sz="1100" spc="-275">
                <a:solidFill>
                  <a:srgbClr val="221e1f"/>
                </a:solidFill>
                <a:latin typeface="Times New Roman"/>
                <a:cs typeface="Times New Roman"/>
              </a:rPr>
              <a:t> </a:t>
            </a:r>
            <a:r>
              <a:rPr dirty="0" sz="1100" spc="-163" u="sng">
                <a:solidFill>
                  <a:srgbClr val="221e1f"/>
                </a:solidFill>
                <a:latin typeface="UDHRCB+TBUDGoStd-SuperLight"/>
                <a:cs typeface="UDHRCB+TBUDGoStd-SuperLight"/>
              </a:rPr>
              <a:t>用マット：熱</a:t>
            </a:r>
            <a:r>
              <a:rPr dirty="0" sz="1100" spc="-275">
                <a:solidFill>
                  <a:srgbClr val="221e1f"/>
                </a:solidFill>
                <a:latin typeface="Times New Roman"/>
                <a:cs typeface="Times New Roman"/>
              </a:rPr>
              <a:t> </a:t>
            </a:r>
            <a:r>
              <a:rPr dirty="0" sz="1100" u="sng">
                <a:solidFill>
                  <a:srgbClr val="221e1f"/>
                </a:solidFill>
                <a:latin typeface="UDHRCB+TBUDGoStd-SuperLight"/>
                <a:cs typeface="UDHRCB+TBUDGoStd-SuperLight"/>
              </a:rPr>
              <a:t>可</a:t>
            </a:r>
            <a:r>
              <a:rPr dirty="0" sz="1100" spc="-275">
                <a:solidFill>
                  <a:srgbClr val="221e1f"/>
                </a:solidFill>
                <a:latin typeface="Times New Roman"/>
                <a:cs typeface="Times New Roman"/>
              </a:rPr>
              <a:t> </a:t>
            </a:r>
            <a:r>
              <a:rPr dirty="0" sz="1100" u="sng">
                <a:solidFill>
                  <a:srgbClr val="221e1f"/>
                </a:solidFill>
                <a:latin typeface="UDHRCB+TBUDGoStd-SuperLight"/>
                <a:cs typeface="UDHRCB+TBUDGoStd-SuperLight"/>
              </a:rPr>
              <a:t>塑</a:t>
            </a:r>
            <a:r>
              <a:rPr dirty="0" sz="1100" spc="-275">
                <a:solidFill>
                  <a:srgbClr val="221e1f"/>
                </a:solidFill>
                <a:latin typeface="Times New Roman"/>
                <a:cs typeface="Times New Roman"/>
              </a:rPr>
              <a:t> </a:t>
            </a:r>
            <a:r>
              <a:rPr dirty="0" sz="1100" spc="-110" u="sng">
                <a:solidFill>
                  <a:srgbClr val="221e1f"/>
                </a:solidFill>
                <a:latin typeface="UDHRCB+TBUDGoStd-SuperLight"/>
                <a:cs typeface="UDHRCB+TBUDGoStd-SuperLight"/>
              </a:rPr>
              <a:t>性エラストマー</a:t>
            </a:r>
          </a:p>
        </p:txBody>
      </p:sp>
      <p:sp>
        <p:nvSpPr>
          <p:cNvPr id="21" name="object 21"/>
          <p:cNvSpPr txBox="1"/>
          <p:nvPr/>
        </p:nvSpPr>
        <p:spPr>
          <a:xfrm>
            <a:off x="6659999" y="3895978"/>
            <a:ext cx="4172407" cy="1335836"/>
          </a:xfrm>
          <a:prstGeom prst="rect">
            <a:avLst/>
          </a:prstGeom>
        </p:spPr>
        <p:txBody>
          <a:bodyPr wrap="square" lIns="0" tIns="0" rIns="0" bIns="0" rtlCol="0" vert="horz">
            <a:spAutoFit/>
          </a:bodyPr>
          <a:lstStyle/>
          <a:p>
            <a:pPr marL="22" marR="0">
              <a:lnSpc>
                <a:spcPts val="1750"/>
              </a:lnSpc>
              <a:spcBef>
                <a:spcPts val="0"/>
              </a:spcBef>
              <a:spcAft>
                <a:spcPts val="0"/>
              </a:spcAft>
            </a:pPr>
            <a:r>
              <a:rPr dirty="0" sz="1100">
                <a:solidFill>
                  <a:srgbClr val="221e1f"/>
                </a:solidFill>
                <a:latin typeface="UDHRCB+TBUDGoStd-SuperLight"/>
                <a:cs typeface="UDHRCB+TBUDGoStd-SuperLight"/>
              </a:rPr>
              <a:t>■.</a:t>
            </a:r>
            <a:r>
              <a:rPr dirty="0" sz="1050" spc="-1050">
                <a:solidFill>
                  <a:srgbClr val="221e1f"/>
                </a:solidFill>
                <a:latin typeface="UDHRCB+TBUDGoStd-SuperLight"/>
                <a:cs typeface="UDHRCB+TBUDGoStd-SuperLight"/>
              </a:rPr>
              <a:t>同</a:t>
            </a:r>
            <a:r>
              <a:rPr dirty="0" sz="1100">
                <a:solidFill>
                  <a:srgbClr val="221e1f"/>
                </a:solidFill>
                <a:latin typeface="UDHRCB+TBUDGoStd-SuperLight"/>
                <a:cs typeface="UDHRCB+TBUDGoStd-SuperLight"/>
              </a:rPr>
              <a:t>.</a:t>
            </a:r>
            <a:r>
              <a:rPr dirty="0" sz="1100" spc="374">
                <a:solidFill>
                  <a:srgbClr val="221e1f"/>
                </a:solidFill>
                <a:latin typeface="Times New Roman"/>
                <a:cs typeface="Times New Roman"/>
              </a:rPr>
              <a:t> </a:t>
            </a:r>
            <a:r>
              <a:rPr dirty="0" sz="1050" spc="-139">
                <a:solidFill>
                  <a:srgbClr val="221e1f"/>
                </a:solidFill>
                <a:latin typeface="UDHRCB+TBUDGoStd-SuperLight"/>
                <a:cs typeface="UDHRCB+TBUDGoStd-SuperLight"/>
              </a:rPr>
              <a:t>梱品：本体（1）、リモコン（お試し用電池セット済）（1）</a:t>
            </a:r>
          </a:p>
          <a:p>
            <a:pPr marL="0" marR="0">
              <a:lnSpc>
                <a:spcPts val="1703"/>
              </a:lnSpc>
              <a:spcBef>
                <a:spcPts val="0"/>
              </a:spcBef>
              <a:spcAft>
                <a:spcPts val="0"/>
              </a:spcAft>
            </a:pPr>
            <a:r>
              <a:rPr dirty="0" sz="1100" spc="-276">
                <a:solidFill>
                  <a:srgbClr val="221e1f"/>
                </a:solidFill>
                <a:latin typeface="UDHRCB+TBUDGoStd-SuperLight"/>
                <a:cs typeface="UDHRCB+TBUDGoStd-SuperLight"/>
              </a:rPr>
              <a:t>■.付.</a:t>
            </a:r>
            <a:r>
              <a:rPr dirty="0" sz="1100" spc="705">
                <a:solidFill>
                  <a:srgbClr val="221e1f"/>
                </a:solidFill>
                <a:latin typeface="Times New Roman"/>
                <a:cs typeface="Times New Roman"/>
              </a:rPr>
              <a:t> </a:t>
            </a:r>
            <a:r>
              <a:rPr dirty="0" sz="1100" spc="-104">
                <a:solidFill>
                  <a:srgbClr val="221e1f"/>
                </a:solidFill>
                <a:latin typeface="UDHRCB+TBUDGoStd-SuperLight"/>
                <a:cs typeface="UDHRCB+TBUDGoStd-SuperLight"/>
              </a:rPr>
              <a:t>属品：専用マット（1）、取扱説明書（保証書付き）</a:t>
            </a:r>
          </a:p>
          <a:p>
            <a:pPr marL="136401" marR="0">
              <a:lnSpc>
                <a:spcPts val="1699"/>
              </a:lnSpc>
              <a:spcBef>
                <a:spcPts val="0"/>
              </a:spcBef>
              <a:spcAft>
                <a:spcPts val="0"/>
              </a:spcAft>
            </a:pPr>
            <a:r>
              <a:rPr dirty="0" sz="1100" spc="-125">
                <a:solidFill>
                  <a:srgbClr val="221e1f"/>
                </a:solidFill>
                <a:latin typeface="UDHRCB+TBUDGoStd-SuperLight"/>
                <a:cs typeface="UDHRCB+TBUDGoStd-SuperLight"/>
              </a:rPr>
              <a:t>（1）、お試し用電池（単3形アルカリ乾電池）（3）、お</a:t>
            </a:r>
          </a:p>
          <a:p>
            <a:pPr marL="189487" marR="0">
              <a:lnSpc>
                <a:spcPts val="1699"/>
              </a:lnSpc>
              <a:spcBef>
                <a:spcPts val="0"/>
              </a:spcBef>
              <a:spcAft>
                <a:spcPts val="0"/>
              </a:spcAft>
            </a:pPr>
            <a:r>
              <a:rPr dirty="0" sz="1100" spc="-107" u="sng">
                <a:solidFill>
                  <a:srgbClr val="221e1f"/>
                </a:solidFill>
                <a:latin typeface="UDHRCB+TBUDGoStd-SuperLight"/>
                <a:cs typeface="UDHRCB+TBUDGoStd-SuperLight"/>
              </a:rPr>
              <a:t>試し用電池（コイン形リチウム電池（CR1632））（1）</a:t>
            </a:r>
          </a:p>
          <a:p>
            <a:pPr marL="54" marR="0">
              <a:lnSpc>
                <a:spcPts val="1666"/>
              </a:lnSpc>
              <a:spcBef>
                <a:spcPts val="0"/>
              </a:spcBef>
              <a:spcAft>
                <a:spcPts val="0"/>
              </a:spcAft>
            </a:pPr>
            <a:r>
              <a:rPr dirty="0" sz="1100" spc="-88">
                <a:solidFill>
                  <a:srgbClr val="221e1f"/>
                </a:solidFill>
                <a:latin typeface="UDHRCB+TBUDGoStd-SuperLight"/>
                <a:cs typeface="UDHRCB+TBUDGoStd-SuperLight"/>
              </a:rPr>
              <a:t>■..バージョン：</a:t>
            </a:r>
            <a:r>
              <a:rPr dirty="0" sz="1100" spc="-198">
                <a:solidFill>
                  <a:srgbClr val="221e1f"/>
                </a:solidFill>
                <a:latin typeface="Times New Roman"/>
                <a:cs typeface="Times New Roman"/>
              </a:rPr>
              <a:t> </a:t>
            </a:r>
            <a:r>
              <a:rPr dirty="0" sz="1100">
                <a:solidFill>
                  <a:srgbClr val="221e1f"/>
                </a:solidFill>
                <a:latin typeface="UDHRCB+TBUDGoStd-SuperLight"/>
                <a:cs typeface="UDHRCB+TBUDGoStd-SuperLight"/>
              </a:rPr>
              <a:t>Bluetooth.Low.Energy.Ver5</a:t>
            </a:r>
            <a:r>
              <a:rPr dirty="0" sz="1100">
                <a:solidFill>
                  <a:srgbClr val="221e1f"/>
                </a:solidFill>
                <a:latin typeface="KIKKCM+TBUDGoStd-SuperLight"/>
                <a:cs typeface="KIKKCM+TBUDGoStd-SuperLight"/>
              </a:rPr>
              <a:t>.</a:t>
            </a:r>
            <a:r>
              <a:rPr dirty="0" sz="1100">
                <a:solidFill>
                  <a:srgbClr val="221e1f"/>
                </a:solidFill>
                <a:latin typeface="UDHRCB+TBUDGoStd-SuperLight"/>
                <a:cs typeface="UDHRCB+TBUDGoStd-SuperLight"/>
              </a:rPr>
              <a:t>1</a:t>
            </a:r>
          </a:p>
          <a:p>
            <a:pPr marL="54" marR="0">
              <a:lnSpc>
                <a:spcPts val="1699"/>
              </a:lnSpc>
              <a:spcBef>
                <a:spcPts val="0"/>
              </a:spcBef>
              <a:spcAft>
                <a:spcPts val="0"/>
              </a:spcAft>
            </a:pPr>
            <a:r>
              <a:rPr dirty="0" sz="1100" spc="19">
                <a:solidFill>
                  <a:srgbClr val="221e1f"/>
                </a:solidFill>
                <a:latin typeface="UDHRCB+TBUDGoStd-SuperLight"/>
                <a:cs typeface="UDHRCB+TBUDGoStd-SuperLight"/>
              </a:rPr>
              <a:t>■.通信方式：2</a:t>
            </a:r>
            <a:r>
              <a:rPr dirty="0" sz="1100">
                <a:solidFill>
                  <a:srgbClr val="221e1f"/>
                </a:solidFill>
                <a:latin typeface="KIKKCM+TBUDGoStd-SuperLight"/>
                <a:cs typeface="KIKKCM+TBUDGoStd-SuperLight"/>
              </a:rPr>
              <a:t>.</a:t>
            </a:r>
            <a:r>
              <a:rPr dirty="0" sz="1100">
                <a:solidFill>
                  <a:srgbClr val="221e1f"/>
                </a:solidFill>
                <a:latin typeface="UDHRCB+TBUDGoStd-SuperLight"/>
                <a:cs typeface="UDHRCB+TBUDGoStd-SuperLight"/>
              </a:rPr>
              <a:t>4GHz.band.FH-SS</a:t>
            </a:r>
          </a:p>
        </p:txBody>
      </p:sp>
      <p:sp>
        <p:nvSpPr>
          <p:cNvPr id="22" name="object 22"/>
          <p:cNvSpPr txBox="1"/>
          <p:nvPr/>
        </p:nvSpPr>
        <p:spPr>
          <a:xfrm>
            <a:off x="936000" y="4134933"/>
            <a:ext cx="4696460" cy="811657"/>
          </a:xfrm>
          <a:prstGeom prst="rect">
            <a:avLst/>
          </a:prstGeom>
        </p:spPr>
        <p:txBody>
          <a:bodyPr wrap="square" lIns="0" tIns="0" rIns="0" bIns="0" rtlCol="0" vert="horz">
            <a:spAutoFit/>
          </a:bodyPr>
          <a:lstStyle/>
          <a:p>
            <a:pPr marL="0" marR="0">
              <a:lnSpc>
                <a:spcPts val="1591"/>
              </a:lnSpc>
              <a:spcBef>
                <a:spcPts val="0"/>
              </a:spcBef>
              <a:spcAft>
                <a:spcPts val="0"/>
              </a:spcAft>
            </a:pPr>
            <a:r>
              <a:rPr dirty="0" sz="1000" spc="-58">
                <a:solidFill>
                  <a:srgbClr val="221e1f"/>
                </a:solidFill>
                <a:latin typeface="UDHRCB+TBUDGoStd-SuperLight"/>
                <a:cs typeface="UDHRCB+TBUDGoStd-SuperLight"/>
              </a:rPr>
              <a:t>•.画面のすべてのアイコンが約</a:t>
            </a:r>
            <a:r>
              <a:rPr dirty="0" sz="1000" spc="-125">
                <a:solidFill>
                  <a:srgbClr val="221e1f"/>
                </a:solidFill>
                <a:latin typeface="Times New Roman"/>
                <a:cs typeface="Times New Roman"/>
              </a:rPr>
              <a:t> </a:t>
            </a:r>
            <a:r>
              <a:rPr dirty="0" sz="1000">
                <a:solidFill>
                  <a:srgbClr val="221e1f"/>
                </a:solidFill>
                <a:latin typeface="UDHRCB+TBUDGoStd-SuperLight"/>
                <a:cs typeface="UDHRCB+TBUDGoStd-SuperLight"/>
              </a:rPr>
              <a:t>5</a:t>
            </a:r>
            <a:r>
              <a:rPr dirty="0" sz="1000" spc="-125">
                <a:solidFill>
                  <a:srgbClr val="221e1f"/>
                </a:solidFill>
                <a:latin typeface="Times New Roman"/>
                <a:cs typeface="Times New Roman"/>
              </a:rPr>
              <a:t> </a:t>
            </a:r>
            <a:r>
              <a:rPr dirty="0" sz="1000" spc="-80">
                <a:solidFill>
                  <a:srgbClr val="221e1f"/>
                </a:solidFill>
                <a:latin typeface="UDHRCB+TBUDGoStd-SuperLight"/>
                <a:cs typeface="UDHRCB+TBUDGoStd-SuperLight"/>
              </a:rPr>
              <a:t>秒点灯し、登録が完了します。.</a:t>
            </a:r>
          </a:p>
          <a:p>
            <a:pPr marL="77343" marR="0">
              <a:lnSpc>
                <a:spcPts val="1500"/>
              </a:lnSpc>
              <a:spcBef>
                <a:spcPts val="0"/>
              </a:spcBef>
              <a:spcAft>
                <a:spcPts val="0"/>
              </a:spcAft>
            </a:pPr>
            <a:r>
              <a:rPr dirty="0" sz="1000" spc="-67">
                <a:solidFill>
                  <a:srgbClr val="221e1f"/>
                </a:solidFill>
                <a:latin typeface="UDHRCB+TBUDGoStd-SuperLight"/>
                <a:cs typeface="UDHRCB+TBUDGoStd-SuperLight"/>
              </a:rPr>
              <a:t>リモコンの▼ボタンを長</a:t>
            </a:r>
            <a:r>
              <a:rPr dirty="0" sz="1000" spc="-250">
                <a:solidFill>
                  <a:srgbClr val="221e1f"/>
                </a:solidFill>
                <a:latin typeface="Times New Roman"/>
                <a:cs typeface="Times New Roman"/>
              </a:rPr>
              <a:t> </a:t>
            </a:r>
            <a:r>
              <a:rPr dirty="0" sz="1000" spc="-117">
                <a:solidFill>
                  <a:srgbClr val="221e1f"/>
                </a:solidFill>
                <a:latin typeface="UDHRCB+TBUDGoStd-SuperLight"/>
                <a:cs typeface="UDHRCB+TBUDGoStd-SuperLight"/>
              </a:rPr>
              <a:t>押しして、電</a:t>
            </a:r>
            <a:r>
              <a:rPr dirty="0" sz="1000" spc="-250">
                <a:solidFill>
                  <a:srgbClr val="221e1f"/>
                </a:solidFill>
                <a:latin typeface="Times New Roman"/>
                <a:cs typeface="Times New Roman"/>
              </a:rPr>
              <a:t> </a:t>
            </a:r>
            <a:r>
              <a:rPr dirty="0" sz="1000">
                <a:solidFill>
                  <a:srgbClr val="221e1f"/>
                </a:solidFill>
                <a:latin typeface="UDHRCB+TBUDGoStd-SuperLight"/>
                <a:cs typeface="UDHRCB+TBUDGoStd-SuperLight"/>
              </a:rPr>
              <a:t>源が</a:t>
            </a:r>
            <a:r>
              <a:rPr dirty="0" sz="1000" spc="-250">
                <a:solidFill>
                  <a:srgbClr val="221e1f"/>
                </a:solidFill>
                <a:latin typeface="Times New Roman"/>
                <a:cs typeface="Times New Roman"/>
              </a:rPr>
              <a:t> </a:t>
            </a:r>
            <a:r>
              <a:rPr dirty="0" sz="1000" spc="-54">
                <a:solidFill>
                  <a:srgbClr val="221e1f"/>
                </a:solidFill>
                <a:latin typeface="UDHRCB+TBUDGoStd-SuperLight"/>
                <a:cs typeface="UDHRCB+TBUDGoStd-SuperLight"/>
              </a:rPr>
              <a:t>切れることを確</a:t>
            </a:r>
            <a:r>
              <a:rPr dirty="0" sz="1000" spc="-250">
                <a:solidFill>
                  <a:srgbClr val="221e1f"/>
                </a:solidFill>
                <a:latin typeface="Times New Roman"/>
                <a:cs typeface="Times New Roman"/>
              </a:rPr>
              <a:t> </a:t>
            </a:r>
            <a:r>
              <a:rPr dirty="0" sz="1000" spc="-61">
                <a:solidFill>
                  <a:srgbClr val="221e1f"/>
                </a:solidFill>
                <a:latin typeface="UDHRCB+TBUDGoStd-SuperLight"/>
                <a:cs typeface="UDHRCB+TBUDGoStd-SuperLight"/>
              </a:rPr>
              <a:t>認してください。</a:t>
            </a:r>
          </a:p>
          <a:p>
            <a:pPr marL="0" marR="0">
              <a:lnSpc>
                <a:spcPts val="1500"/>
              </a:lnSpc>
              <a:spcBef>
                <a:spcPts val="0"/>
              </a:spcBef>
              <a:spcAft>
                <a:spcPts val="0"/>
              </a:spcAft>
            </a:pPr>
            <a:r>
              <a:rPr dirty="0" sz="1000">
                <a:solidFill>
                  <a:srgbClr val="221e1f"/>
                </a:solidFill>
                <a:latin typeface="UDHRCB+TBUDGoStd-SuperLight"/>
                <a:cs typeface="UDHRCB+TBUDGoStd-SuperLight"/>
              </a:rPr>
              <a:t>•</a:t>
            </a:r>
            <a:r>
              <a:rPr dirty="0" sz="1000" spc="-250">
                <a:solidFill>
                  <a:srgbClr val="221e1f"/>
                </a:solidFill>
                <a:latin typeface="Times New Roman"/>
                <a:cs typeface="Times New Roman"/>
              </a:rPr>
              <a:t> </a:t>
            </a:r>
            <a:r>
              <a:rPr dirty="0" sz="1000" spc="-95">
                <a:solidFill>
                  <a:srgbClr val="221e1f"/>
                </a:solidFill>
                <a:latin typeface="UDHRCB+TBUDGoStd-SuperLight"/>
                <a:cs typeface="UDHRCB+TBUDGoStd-SuperLight"/>
              </a:rPr>
              <a:t>.リモコン登</a:t>
            </a:r>
            <a:r>
              <a:rPr dirty="0" sz="1000" spc="-250">
                <a:solidFill>
                  <a:srgbClr val="221e1f"/>
                </a:solidFill>
                <a:latin typeface="Times New Roman"/>
                <a:cs typeface="Times New Roman"/>
              </a:rPr>
              <a:t> </a:t>
            </a:r>
            <a:r>
              <a:rPr dirty="0" sz="1000">
                <a:solidFill>
                  <a:srgbClr val="221e1f"/>
                </a:solidFill>
                <a:latin typeface="UDHRCB+TBUDGoStd-SuperLight"/>
                <a:cs typeface="UDHRCB+TBUDGoStd-SuperLight"/>
              </a:rPr>
              <a:t>録</a:t>
            </a:r>
            <a:r>
              <a:rPr dirty="0" sz="1000" spc="-250">
                <a:solidFill>
                  <a:srgbClr val="221e1f"/>
                </a:solidFill>
                <a:latin typeface="Times New Roman"/>
                <a:cs typeface="Times New Roman"/>
              </a:rPr>
              <a:t> </a:t>
            </a:r>
            <a:r>
              <a:rPr dirty="0" sz="1000" spc="-101">
                <a:solidFill>
                  <a:srgbClr val="221e1f"/>
                </a:solidFill>
                <a:latin typeface="UDHRCB+TBUDGoStd-SuperLight"/>
                <a:cs typeface="UDHRCB+TBUDGoStd-SuperLight"/>
              </a:rPr>
              <a:t>時はフットパッドに足</a:t>
            </a:r>
            <a:r>
              <a:rPr dirty="0" sz="1000" spc="-250">
                <a:solidFill>
                  <a:srgbClr val="221e1f"/>
                </a:solidFill>
                <a:latin typeface="Times New Roman"/>
                <a:cs typeface="Times New Roman"/>
              </a:rPr>
              <a:t> </a:t>
            </a:r>
            <a:r>
              <a:rPr dirty="0" sz="1000" spc="-72">
                <a:solidFill>
                  <a:srgbClr val="221e1f"/>
                </a:solidFill>
                <a:latin typeface="UDHRCB+TBUDGoStd-SuperLight"/>
                <a:cs typeface="UDHRCB+TBUDGoStd-SuperLight"/>
              </a:rPr>
              <a:t>裏（またはふくらはぎ）を乗せないでくだ</a:t>
            </a:r>
          </a:p>
          <a:p>
            <a:pPr marL="87503" marR="0">
              <a:lnSpc>
                <a:spcPts val="1500"/>
              </a:lnSpc>
              <a:spcBef>
                <a:spcPts val="0"/>
              </a:spcBef>
              <a:spcAft>
                <a:spcPts val="0"/>
              </a:spcAft>
            </a:pPr>
            <a:r>
              <a:rPr dirty="0" sz="1000" spc="-20">
                <a:solidFill>
                  <a:srgbClr val="221e1f"/>
                </a:solidFill>
                <a:latin typeface="UDHRCB+TBUDGoStd-SuperLight"/>
                <a:cs typeface="UDHRCB+TBUDGoStd-SuperLight"/>
              </a:rPr>
              <a:t>さい。</a:t>
            </a:r>
          </a:p>
        </p:txBody>
      </p:sp>
      <p:sp>
        <p:nvSpPr>
          <p:cNvPr id="23" name="object 23"/>
          <p:cNvSpPr txBox="1"/>
          <p:nvPr/>
        </p:nvSpPr>
        <p:spPr>
          <a:xfrm>
            <a:off x="5580001" y="4219803"/>
            <a:ext cx="1130300" cy="260362"/>
          </a:xfrm>
          <a:prstGeom prst="rect">
            <a:avLst/>
          </a:prstGeom>
        </p:spPr>
        <p:txBody>
          <a:bodyPr wrap="square" lIns="0" tIns="0" rIns="0" bIns="0" rtlCol="0" vert="horz">
            <a:spAutoFit/>
          </a:bodyPr>
          <a:lstStyle/>
          <a:p>
            <a:pPr marL="0" marR="0">
              <a:lnSpc>
                <a:spcPts val="1750"/>
              </a:lnSpc>
              <a:spcBef>
                <a:spcPts val="0"/>
              </a:spcBef>
              <a:spcAft>
                <a:spcPts val="0"/>
              </a:spcAft>
            </a:pPr>
            <a:r>
              <a:rPr dirty="0" sz="1100">
                <a:solidFill>
                  <a:srgbClr val="221e1f"/>
                </a:solidFill>
                <a:latin typeface="UDHRCB+TBUDGoStd-SuperLight"/>
                <a:cs typeface="UDHRCB+TBUDGoStd-SuperLight"/>
              </a:rPr>
              <a:t>同梱品／付属品</a:t>
            </a:r>
          </a:p>
        </p:txBody>
      </p:sp>
      <p:sp>
        <p:nvSpPr>
          <p:cNvPr id="24" name="object 24"/>
          <p:cNvSpPr txBox="1"/>
          <p:nvPr/>
        </p:nvSpPr>
        <p:spPr>
          <a:xfrm>
            <a:off x="5580033" y="5187427"/>
            <a:ext cx="891413" cy="903541"/>
          </a:xfrm>
          <a:prstGeom prst="rect">
            <a:avLst/>
          </a:prstGeom>
        </p:spPr>
        <p:txBody>
          <a:bodyPr wrap="square" lIns="0" tIns="0" rIns="0" bIns="0" rtlCol="0" vert="horz">
            <a:spAutoFit/>
          </a:bodyPr>
          <a:lstStyle/>
          <a:p>
            <a:pPr marL="0" marR="0">
              <a:lnSpc>
                <a:spcPts val="1750"/>
              </a:lnSpc>
              <a:spcBef>
                <a:spcPts val="0"/>
              </a:spcBef>
              <a:spcAft>
                <a:spcPts val="0"/>
              </a:spcAft>
            </a:pPr>
            <a:r>
              <a:rPr dirty="0" sz="1100">
                <a:solidFill>
                  <a:srgbClr val="221e1f"/>
                </a:solidFill>
                <a:latin typeface="UDHRCB+TBUDGoStd-SuperLight"/>
                <a:cs typeface="UDHRCB+TBUDGoStd-SuperLight"/>
              </a:rPr>
              <a:t>Bluetooth</a:t>
            </a:r>
          </a:p>
          <a:p>
            <a:pPr marL="0" marR="0">
              <a:lnSpc>
                <a:spcPts val="1750"/>
              </a:lnSpc>
              <a:spcBef>
                <a:spcPts val="3264"/>
              </a:spcBef>
              <a:spcAft>
                <a:spcPts val="0"/>
              </a:spcAft>
            </a:pPr>
            <a:r>
              <a:rPr dirty="0" sz="1100" u="sng">
                <a:solidFill>
                  <a:srgbClr val="221e1f"/>
                </a:solidFill>
                <a:latin typeface="UDHRCB+TBUDGoStd-SuperLight"/>
                <a:cs typeface="UDHRCB+TBUDGoStd-SuperLight"/>
              </a:rPr>
              <a:t>製造元</a:t>
            </a:r>
          </a:p>
        </p:txBody>
      </p:sp>
      <p:sp>
        <p:nvSpPr>
          <p:cNvPr id="25" name="object 25"/>
          <p:cNvSpPr txBox="1"/>
          <p:nvPr/>
        </p:nvSpPr>
        <p:spPr>
          <a:xfrm>
            <a:off x="6660054" y="5187288"/>
            <a:ext cx="3721734" cy="692035"/>
          </a:xfrm>
          <a:prstGeom prst="rect">
            <a:avLst/>
          </a:prstGeom>
        </p:spPr>
        <p:txBody>
          <a:bodyPr wrap="square" lIns="0" tIns="0" rIns="0" bIns="0" rtlCol="0" vert="horz">
            <a:spAutoFit/>
          </a:bodyPr>
          <a:lstStyle/>
          <a:p>
            <a:pPr marL="0" marR="0">
              <a:lnSpc>
                <a:spcPts val="1750"/>
              </a:lnSpc>
              <a:spcBef>
                <a:spcPts val="0"/>
              </a:spcBef>
              <a:spcAft>
                <a:spcPts val="0"/>
              </a:spcAft>
            </a:pPr>
            <a:r>
              <a:rPr dirty="0" sz="1100" spc="-73">
                <a:solidFill>
                  <a:srgbClr val="221e1f"/>
                </a:solidFill>
                <a:latin typeface="UDHRCB+TBUDGoStd-SuperLight"/>
                <a:cs typeface="UDHRCB+TBUDGoStd-SuperLight"/>
              </a:rPr>
              <a:t>■..対応プロファイル：</a:t>
            </a:r>
            <a:r>
              <a:rPr dirty="0" sz="1100" spc="-198">
                <a:solidFill>
                  <a:srgbClr val="221e1f"/>
                </a:solidFill>
                <a:latin typeface="Times New Roman"/>
                <a:cs typeface="Times New Roman"/>
              </a:rPr>
              <a:t> </a:t>
            </a:r>
            <a:r>
              <a:rPr dirty="0" sz="1100">
                <a:solidFill>
                  <a:srgbClr val="221e1f"/>
                </a:solidFill>
                <a:latin typeface="UDHRCB+TBUDGoStd-SuperLight"/>
                <a:cs typeface="UDHRCB+TBUDGoStd-SuperLight"/>
              </a:rPr>
              <a:t>Device.</a:t>
            </a:r>
            <a:r>
              <a:rPr dirty="0" sz="1100" spc="-147">
                <a:solidFill>
                  <a:srgbClr val="221e1f"/>
                </a:solidFill>
                <a:latin typeface="Times New Roman"/>
                <a:cs typeface="Times New Roman"/>
              </a:rPr>
              <a:t> </a:t>
            </a:r>
            <a:r>
              <a:rPr dirty="0" sz="1100">
                <a:solidFill>
                  <a:srgbClr val="221e1f"/>
                </a:solidFill>
                <a:latin typeface="UDHRCB+TBUDGoStd-SuperLight"/>
                <a:cs typeface="UDHRCB+TBUDGoStd-SuperLight"/>
              </a:rPr>
              <a:t>Information.</a:t>
            </a:r>
            <a:r>
              <a:rPr dirty="0" sz="1100" spc="-144">
                <a:solidFill>
                  <a:srgbClr val="221e1f"/>
                </a:solidFill>
                <a:latin typeface="Times New Roman"/>
                <a:cs typeface="Times New Roman"/>
              </a:rPr>
              <a:t> </a:t>
            </a:r>
            <a:r>
              <a:rPr dirty="0" sz="1100">
                <a:solidFill>
                  <a:srgbClr val="221e1f"/>
                </a:solidFill>
                <a:latin typeface="UDHRCB+TBUDGoStd-SuperLight"/>
                <a:cs typeface="UDHRCB+TBUDGoStd-SuperLight"/>
              </a:rPr>
              <a:t>Service.</a:t>
            </a:r>
          </a:p>
          <a:p>
            <a:pPr marL="189993" marR="0">
              <a:lnSpc>
                <a:spcPts val="1699"/>
              </a:lnSpc>
              <a:spcBef>
                <a:spcPts val="0"/>
              </a:spcBef>
              <a:spcAft>
                <a:spcPts val="0"/>
              </a:spcAft>
            </a:pPr>
            <a:r>
              <a:rPr dirty="0" sz="1100" spc="-13">
                <a:solidFill>
                  <a:srgbClr val="221e1f"/>
                </a:solidFill>
                <a:latin typeface="UDHRCB+TBUDGoStd-SuperLight"/>
                <a:cs typeface="UDHRCB+TBUDGoStd-SuperLight"/>
              </a:rPr>
              <a:t>/.Battery.Service（標準規格）</a:t>
            </a:r>
          </a:p>
          <a:p>
            <a:pPr marL="0" marR="0">
              <a:lnSpc>
                <a:spcPts val="1699"/>
              </a:lnSpc>
              <a:spcBef>
                <a:spcPts val="0"/>
              </a:spcBef>
              <a:spcAft>
                <a:spcPts val="0"/>
              </a:spcAft>
            </a:pPr>
            <a:r>
              <a:rPr dirty="0" sz="1100" spc="29">
                <a:solidFill>
                  <a:srgbClr val="221e1f"/>
                </a:solidFill>
                <a:latin typeface="UDHRCB+TBUDGoStd-SuperLight"/>
                <a:cs typeface="UDHRCB+TBUDGoStd-SuperLight"/>
              </a:rPr>
              <a:t>■.通信距離：約10m</a:t>
            </a:r>
          </a:p>
        </p:txBody>
      </p:sp>
      <p:sp>
        <p:nvSpPr>
          <p:cNvPr id="26" name="object 26"/>
          <p:cNvSpPr txBox="1"/>
          <p:nvPr/>
        </p:nvSpPr>
        <p:spPr>
          <a:xfrm>
            <a:off x="6660054" y="5830606"/>
            <a:ext cx="2591562" cy="260362"/>
          </a:xfrm>
          <a:prstGeom prst="rect">
            <a:avLst/>
          </a:prstGeom>
        </p:spPr>
        <p:txBody>
          <a:bodyPr wrap="square" lIns="0" tIns="0" rIns="0" bIns="0" rtlCol="0" vert="horz">
            <a:spAutoFit/>
          </a:bodyPr>
          <a:lstStyle/>
          <a:p>
            <a:pPr marL="0" marR="0">
              <a:lnSpc>
                <a:spcPts val="1750"/>
              </a:lnSpc>
              <a:spcBef>
                <a:spcPts val="0"/>
              </a:spcBef>
              <a:spcAft>
                <a:spcPts val="0"/>
              </a:spcAft>
            </a:pPr>
            <a:r>
              <a:rPr dirty="0" sz="1100" u="sng">
                <a:solidFill>
                  <a:srgbClr val="221e1f"/>
                </a:solidFill>
                <a:latin typeface="UDHRCB+TBUDGoStd-SuperLight"/>
                <a:cs typeface="UDHRCB+TBUDGoStd-SuperLight"/>
              </a:rPr>
              <a:t>株式会社</a:t>
            </a:r>
            <a:r>
              <a:rPr dirty="0" sz="1100" spc="-137">
                <a:solidFill>
                  <a:srgbClr val="221e1f"/>
                </a:solidFill>
                <a:latin typeface="Times New Roman"/>
                <a:cs typeface="Times New Roman"/>
              </a:rPr>
              <a:t> </a:t>
            </a:r>
            <a:r>
              <a:rPr dirty="0" sz="1100" spc="-41" u="sng">
                <a:solidFill>
                  <a:srgbClr val="221e1f"/>
                </a:solidFill>
                <a:latin typeface="UDHRCB+TBUDGoStd-SuperLight"/>
                <a:cs typeface="UDHRCB+TBUDGoStd-SuperLight"/>
              </a:rPr>
              <a:t>MTG（日本）ꢀ原産国：中国</a:t>
            </a:r>
          </a:p>
        </p:txBody>
      </p:sp>
      <p:sp>
        <p:nvSpPr>
          <p:cNvPr id="27" name="object 27"/>
          <p:cNvSpPr txBox="1"/>
          <p:nvPr/>
        </p:nvSpPr>
        <p:spPr>
          <a:xfrm>
            <a:off x="5543991" y="6044906"/>
            <a:ext cx="4863084" cy="476199"/>
          </a:xfrm>
          <a:prstGeom prst="rect">
            <a:avLst/>
          </a:prstGeom>
        </p:spPr>
        <p:txBody>
          <a:bodyPr wrap="square" lIns="0" tIns="0" rIns="0" bIns="0" rtlCol="0" vert="horz">
            <a:spAutoFit/>
          </a:bodyPr>
          <a:lstStyle/>
          <a:p>
            <a:pPr marL="0" marR="0">
              <a:lnSpc>
                <a:spcPts val="1750"/>
              </a:lnSpc>
              <a:spcBef>
                <a:spcPts val="0"/>
              </a:spcBef>
              <a:spcAft>
                <a:spcPts val="0"/>
              </a:spcAft>
            </a:pPr>
            <a:r>
              <a:rPr dirty="0" sz="1100" spc="-21">
                <a:solidFill>
                  <a:srgbClr val="221e1f"/>
                </a:solidFill>
                <a:latin typeface="UDHRCB+TBUDGoStd-SuperLight"/>
                <a:cs typeface="UDHRCB+TBUDGoStd-SuperLight"/>
              </a:rPr>
              <a:t>※..本品の性能向上のため、仕様の一部を予告無く変更する場合があります</a:t>
            </a:r>
          </a:p>
          <a:p>
            <a:pPr marL="188595" marR="0">
              <a:lnSpc>
                <a:spcPts val="1699"/>
              </a:lnSpc>
              <a:spcBef>
                <a:spcPts val="0"/>
              </a:spcBef>
              <a:spcAft>
                <a:spcPts val="0"/>
              </a:spcAft>
            </a:pPr>
            <a:r>
              <a:rPr dirty="0" sz="1100" spc="-43">
                <a:solidFill>
                  <a:srgbClr val="221e1f"/>
                </a:solidFill>
                <a:latin typeface="UDHRCB+TBUDGoStd-SuperLight"/>
                <a:cs typeface="UDHRCB+TBUDGoStd-SuperLight"/>
              </a:rPr>
              <a:t>のでご了承ください。</a:t>
            </a:r>
          </a:p>
        </p:txBody>
      </p:sp>
      <p:sp>
        <p:nvSpPr>
          <p:cNvPr id="28" name="object 28"/>
          <p:cNvSpPr txBox="1"/>
          <p:nvPr/>
        </p:nvSpPr>
        <p:spPr>
          <a:xfrm>
            <a:off x="188347" y="7029065"/>
            <a:ext cx="451103" cy="354139"/>
          </a:xfrm>
          <a:prstGeom prst="rect">
            <a:avLst/>
          </a:prstGeom>
        </p:spPr>
        <p:txBody>
          <a:bodyPr wrap="square" lIns="0" tIns="0" rIns="0" bIns="0" rtlCol="0" vert="horz">
            <a:spAutoFit/>
          </a:bodyPr>
          <a:lstStyle/>
          <a:p>
            <a:pPr marL="0" marR="0">
              <a:lnSpc>
                <a:spcPts val="2488"/>
              </a:lnSpc>
              <a:spcBef>
                <a:spcPts val="0"/>
              </a:spcBef>
              <a:spcAft>
                <a:spcPts val="0"/>
              </a:spcAft>
            </a:pPr>
            <a:r>
              <a:rPr dirty="0" sz="1500" spc="-150">
                <a:solidFill>
                  <a:srgbClr val="221e1f"/>
                </a:solidFill>
                <a:latin typeface="JNVHJI+TBUDGoStd-Bold"/>
                <a:cs typeface="JNVHJI+TBUDGoStd-Bold"/>
              </a:rPr>
              <a:t>30</a:t>
            </a: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showMasterSp="0">
  <p:cSld>
    <p:spTree>
      <p:nvGrpSpPr>
        <p:cNvPr id="1" name=""/>
        <p:cNvGrpSpPr/>
        <p:nvPr/>
      </p:nvGrpSpPr>
      <p:grpSpPr>
        <a:xfrm>
          <a:off x="0" y="0"/>
          <a:ext cx="0" cy="0"/>
          <a:chOff x="0" y="0"/>
          <a:chExt cx="0" cy="0"/>
        </a:xfrm>
      </p:grpSpPr>
      <p:sp>
        <p:nvSpPr>
          <p:cNvPr id="1" name="object 1"/>
          <p:cNvSpPr/>
          <p:nvPr/>
        </p:nvSpPr>
        <p:spPr>
          <a:xfrm>
            <a:off x="540004" y="824509"/>
            <a:ext cx="4680001" cy="178193"/>
          </a:xfrm>
          <a:prstGeom prst="rect">
            <a:avLst/>
          </a:prstGeom>
          <a:blipFill>
            <a:blip cstate="print" r:embed="rId2"/>
            <a:stretch>
              <a:fillRect/>
            </a:stretch>
          </a:blipFill>
        </p:spPr>
        <p:txBody>
          <a:bodyPr wrap="square" lIns="0" tIns="0" rIns="0" bIns="0" rtlCol="0">
            <a:spAutoFit/>
          </a:bodyPr>
          <a:lstStyle/>
          <a:p/>
        </p:txBody>
      </p:sp>
      <p:sp>
        <p:nvSpPr>
          <p:cNvPr id="2" name="object 2"/>
          <p:cNvSpPr/>
          <p:nvPr/>
        </p:nvSpPr>
        <p:spPr>
          <a:xfrm>
            <a:off x="5462994" y="824509"/>
            <a:ext cx="4680001" cy="178193"/>
          </a:xfrm>
          <a:prstGeom prst="rect">
            <a:avLst/>
          </a:prstGeom>
          <a:blipFill>
            <a:blip cstate="print" r:embed="rId3"/>
            <a:stretch>
              <a:fillRect/>
            </a:stretch>
          </a:blipFill>
        </p:spPr>
        <p:txBody>
          <a:bodyPr wrap="square" lIns="0" tIns="0" rIns="0" bIns="0" rtlCol="0">
            <a:spAutoFit/>
          </a:bodyPr>
          <a:lstStyle/>
          <a:p/>
        </p:txBody>
      </p:sp>
      <p:sp>
        <p:nvSpPr>
          <p:cNvPr id="3" name="object 3"/>
          <p:cNvSpPr/>
          <p:nvPr/>
        </p:nvSpPr>
        <p:spPr>
          <a:xfrm>
            <a:off x="10260000" y="3139912"/>
            <a:ext cx="420699" cy="12700"/>
          </a:xfrm>
          <a:prstGeom prst="rect">
            <a:avLst/>
          </a:prstGeom>
          <a:blipFill>
            <a:blip cstate="print" r:embed="rId4"/>
            <a:stretch>
              <a:fillRect/>
            </a:stretch>
          </a:blipFill>
        </p:spPr>
        <p:txBody>
          <a:bodyPr wrap="square" lIns="0" tIns="0" rIns="0" bIns="0" rtlCol="0">
            <a:spAutoFit/>
          </a:bodyPr>
          <a:lstStyle/>
          <a:p/>
        </p:txBody>
      </p:sp>
      <p:sp>
        <p:nvSpPr>
          <p:cNvPr id="4" name="object 4"/>
          <p:cNvSpPr/>
          <p:nvPr/>
        </p:nvSpPr>
        <p:spPr>
          <a:xfrm>
            <a:off x="10260000" y="5098312"/>
            <a:ext cx="420699" cy="1922400"/>
          </a:xfrm>
          <a:prstGeom prst="rect">
            <a:avLst/>
          </a:prstGeom>
          <a:blipFill>
            <a:blip cstate="print" r:embed="rId5"/>
            <a:stretch>
              <a:fillRect/>
            </a:stretch>
          </a:blipFill>
        </p:spPr>
        <p:txBody>
          <a:bodyPr wrap="square" lIns="0" tIns="0" rIns="0" bIns="0" rtlCol="0">
            <a:spAutoFit/>
          </a:bodyPr>
          <a:lstStyle/>
          <a:p/>
        </p:txBody>
      </p:sp>
      <p:sp>
        <p:nvSpPr>
          <p:cNvPr id="6" name="object 6"/>
          <p:cNvSpPr txBox="1"/>
          <p:nvPr/>
        </p:nvSpPr>
        <p:spPr>
          <a:xfrm>
            <a:off x="540000" y="411304"/>
            <a:ext cx="7518601" cy="678982"/>
          </a:xfrm>
          <a:prstGeom prst="rect">
            <a:avLst/>
          </a:prstGeom>
        </p:spPr>
        <p:txBody>
          <a:bodyPr wrap="square" lIns="0" tIns="0" rIns="0" bIns="0" rtlCol="0" vert="horz">
            <a:spAutoFit/>
          </a:bodyPr>
          <a:lstStyle/>
          <a:p>
            <a:pPr marL="0" marR="0">
              <a:lnSpc>
                <a:spcPts val="5028"/>
              </a:lnSpc>
              <a:spcBef>
                <a:spcPts val="0"/>
              </a:spcBef>
              <a:spcAft>
                <a:spcPts val="0"/>
              </a:spcAft>
            </a:pPr>
            <a:r>
              <a:rPr dirty="0" sz="3100">
                <a:solidFill>
                  <a:srgbClr val="221e1f"/>
                </a:solidFill>
                <a:latin typeface="CWBFQR+TBUDGoStd-Regular"/>
                <a:cs typeface="CWBFQR+TBUDGoStd-Regular"/>
              </a:rPr>
              <a:t>保証・アフターサービス</a:t>
            </a:r>
            <a:r>
              <a:rPr dirty="0" sz="3100" spc="4186">
                <a:solidFill>
                  <a:srgbClr val="221e1f"/>
                </a:solidFill>
                <a:latin typeface="CWBFQR+TBUDGoStd-Regular"/>
                <a:cs typeface="CWBFQR+TBUDGoStd-Regular"/>
              </a:rPr>
              <a:t> </a:t>
            </a:r>
            <a:r>
              <a:rPr dirty="0" sz="3100">
                <a:solidFill>
                  <a:srgbClr val="221e1f"/>
                </a:solidFill>
                <a:latin typeface="CWBFQR+TBUDGoStd-Regular"/>
                <a:cs typeface="CWBFQR+TBUDGoStd-Regular"/>
              </a:rPr>
              <a:t>無償修理規定</a:t>
            </a:r>
          </a:p>
        </p:txBody>
      </p:sp>
      <p:sp>
        <p:nvSpPr>
          <p:cNvPr id="7" name="object 7"/>
          <p:cNvSpPr txBox="1"/>
          <p:nvPr/>
        </p:nvSpPr>
        <p:spPr>
          <a:xfrm>
            <a:off x="540000" y="1118658"/>
            <a:ext cx="3924300" cy="260362"/>
          </a:xfrm>
          <a:prstGeom prst="rect">
            <a:avLst/>
          </a:prstGeom>
        </p:spPr>
        <p:txBody>
          <a:bodyPr wrap="square" lIns="0" tIns="0" rIns="0" bIns="0" rtlCol="0" vert="horz">
            <a:spAutoFit/>
          </a:bodyPr>
          <a:lstStyle/>
          <a:p>
            <a:pPr marL="0" marR="0">
              <a:lnSpc>
                <a:spcPts val="1750"/>
              </a:lnSpc>
              <a:spcBef>
                <a:spcPts val="0"/>
              </a:spcBef>
              <a:spcAft>
                <a:spcPts val="0"/>
              </a:spcAft>
            </a:pPr>
            <a:r>
              <a:rPr dirty="0" sz="1100" spc="-42">
                <a:solidFill>
                  <a:srgbClr val="221e1f"/>
                </a:solidFill>
                <a:latin typeface="UDHRCB+TBUDGoStd-SuperLight"/>
                <a:cs typeface="UDHRCB+TBUDGoStd-SuperLight"/>
              </a:rPr>
              <a:t>保証書は、この取扱説明書の裏表紙に記載されております。</a:t>
            </a:r>
          </a:p>
        </p:txBody>
      </p:sp>
      <p:sp>
        <p:nvSpPr>
          <p:cNvPr id="8" name="object 8"/>
          <p:cNvSpPr txBox="1"/>
          <p:nvPr/>
        </p:nvSpPr>
        <p:spPr>
          <a:xfrm>
            <a:off x="5543999" y="1119075"/>
            <a:ext cx="4762224" cy="264693"/>
          </a:xfrm>
          <a:prstGeom prst="rect">
            <a:avLst/>
          </a:prstGeom>
        </p:spPr>
        <p:txBody>
          <a:bodyPr wrap="square" lIns="0" tIns="0" rIns="0" bIns="0" rtlCol="0" vert="horz">
            <a:spAutoFit/>
          </a:bodyPr>
          <a:lstStyle/>
          <a:p>
            <a:pPr marL="0" marR="0">
              <a:lnSpc>
                <a:spcPts val="1784"/>
              </a:lnSpc>
              <a:spcBef>
                <a:spcPts val="0"/>
              </a:spcBef>
              <a:spcAft>
                <a:spcPts val="0"/>
              </a:spcAft>
            </a:pPr>
            <a:r>
              <a:rPr dirty="0" sz="1100" spc="31">
                <a:solidFill>
                  <a:srgbClr val="221e1f"/>
                </a:solidFill>
                <a:latin typeface="CWBFQR+TBUDGoStd-Regular"/>
                <a:cs typeface="CWBFQR+TBUDGoStd-Regular"/>
              </a:rPr>
              <a:t>1.取扱説明書の注意書きに従った正常な使用状態で保証期間内に故障し</a:t>
            </a:r>
          </a:p>
        </p:txBody>
      </p:sp>
      <p:sp>
        <p:nvSpPr>
          <p:cNvPr id="9" name="object 9"/>
          <p:cNvSpPr txBox="1"/>
          <p:nvPr/>
        </p:nvSpPr>
        <p:spPr>
          <a:xfrm>
            <a:off x="5688030" y="1309626"/>
            <a:ext cx="4203700" cy="264693"/>
          </a:xfrm>
          <a:prstGeom prst="rect">
            <a:avLst/>
          </a:prstGeom>
        </p:spPr>
        <p:txBody>
          <a:bodyPr wrap="square" lIns="0" tIns="0" rIns="0" bIns="0" rtlCol="0" vert="horz">
            <a:spAutoFit/>
          </a:bodyPr>
          <a:lstStyle/>
          <a:p>
            <a:pPr marL="0" marR="0">
              <a:lnSpc>
                <a:spcPts val="1784"/>
              </a:lnSpc>
              <a:spcBef>
                <a:spcPts val="0"/>
              </a:spcBef>
              <a:spcAft>
                <a:spcPts val="0"/>
              </a:spcAft>
            </a:pPr>
            <a:r>
              <a:rPr dirty="0" sz="1100" spc="-52">
                <a:solidFill>
                  <a:srgbClr val="221e1f"/>
                </a:solidFill>
                <a:latin typeface="CWBFQR+TBUDGoStd-Regular"/>
                <a:cs typeface="CWBFQR+TBUDGoStd-Regular"/>
              </a:rPr>
              <a:t>た場合には、無償修理をさせていただきます（付属品を除く）。</a:t>
            </a:r>
          </a:p>
        </p:txBody>
      </p:sp>
      <p:sp>
        <p:nvSpPr>
          <p:cNvPr id="10" name="object 10"/>
          <p:cNvSpPr txBox="1"/>
          <p:nvPr/>
        </p:nvSpPr>
        <p:spPr>
          <a:xfrm>
            <a:off x="540000" y="1406629"/>
            <a:ext cx="4902200" cy="842327"/>
          </a:xfrm>
          <a:prstGeom prst="rect">
            <a:avLst/>
          </a:prstGeom>
        </p:spPr>
        <p:txBody>
          <a:bodyPr wrap="square" lIns="0" tIns="0" rIns="0" bIns="0" rtlCol="0" vert="horz">
            <a:spAutoFit/>
          </a:bodyPr>
          <a:lstStyle/>
          <a:p>
            <a:pPr marL="0" marR="0">
              <a:lnSpc>
                <a:spcPts val="3243"/>
              </a:lnSpc>
              <a:spcBef>
                <a:spcPts val="0"/>
              </a:spcBef>
              <a:spcAft>
                <a:spcPts val="0"/>
              </a:spcAft>
            </a:pPr>
            <a:r>
              <a:rPr dirty="0" sz="2000">
                <a:solidFill>
                  <a:srgbClr val="221e1f"/>
                </a:solidFill>
                <a:latin typeface="CWBFQR+TBUDGoStd-Regular"/>
                <a:cs typeface="CWBFQR+TBUDGoStd-Regular"/>
              </a:rPr>
              <a:t>保証について</a:t>
            </a:r>
          </a:p>
          <a:p>
            <a:pPr marL="0" marR="0">
              <a:lnSpc>
                <a:spcPts val="1750"/>
              </a:lnSpc>
              <a:spcBef>
                <a:spcPts val="0"/>
              </a:spcBef>
              <a:spcAft>
                <a:spcPts val="0"/>
              </a:spcAft>
            </a:pPr>
            <a:r>
              <a:rPr dirty="0" sz="1100" spc="-32">
                <a:solidFill>
                  <a:srgbClr val="221e1f"/>
                </a:solidFill>
                <a:latin typeface="UDHRCB+TBUDGoStd-SuperLight"/>
                <a:cs typeface="UDHRCB+TBUDGoStd-SuperLight"/>
              </a:rPr>
              <a:t>保証書は必ず「お買い上げ日、販売店名」などの記入をお確かめになり、内</a:t>
            </a:r>
          </a:p>
          <a:p>
            <a:pPr marL="0" marR="0">
              <a:lnSpc>
                <a:spcPts val="1699"/>
              </a:lnSpc>
              <a:spcBef>
                <a:spcPts val="0"/>
              </a:spcBef>
              <a:spcAft>
                <a:spcPts val="0"/>
              </a:spcAft>
            </a:pPr>
            <a:r>
              <a:rPr dirty="0" sz="1100" spc="-76">
                <a:solidFill>
                  <a:srgbClr val="221e1f"/>
                </a:solidFill>
                <a:latin typeface="UDHRCB+TBUDGoStd-SuperLight"/>
                <a:cs typeface="UDHRCB+TBUDGoStd-SuperLight"/>
              </a:rPr>
              <a:t>容をよくお読みになったあと、大</a:t>
            </a:r>
            <a:r>
              <a:rPr dirty="0" sz="1100" spc="-275">
                <a:solidFill>
                  <a:srgbClr val="221e1f"/>
                </a:solidFill>
                <a:latin typeface="Times New Roman"/>
                <a:cs typeface="Times New Roman"/>
              </a:rPr>
              <a:t> </a:t>
            </a:r>
            <a:r>
              <a:rPr dirty="0" sz="1100" spc="-18">
                <a:solidFill>
                  <a:srgbClr val="221e1f"/>
                </a:solidFill>
                <a:latin typeface="UDHRCB+TBUDGoStd-SuperLight"/>
                <a:cs typeface="UDHRCB+TBUDGoStd-SuperLight"/>
              </a:rPr>
              <a:t>切に保</a:t>
            </a:r>
            <a:r>
              <a:rPr dirty="0" sz="1100" spc="-275">
                <a:solidFill>
                  <a:srgbClr val="221e1f"/>
                </a:solidFill>
                <a:latin typeface="Times New Roman"/>
                <a:cs typeface="Times New Roman"/>
              </a:rPr>
              <a:t> </a:t>
            </a:r>
            <a:r>
              <a:rPr dirty="0" sz="1100" spc="-67">
                <a:solidFill>
                  <a:srgbClr val="221e1f"/>
                </a:solidFill>
                <a:latin typeface="UDHRCB+TBUDGoStd-SuperLight"/>
                <a:cs typeface="UDHRCB+TBUDGoStd-SuperLight"/>
              </a:rPr>
              <a:t>管してください。</a:t>
            </a:r>
          </a:p>
        </p:txBody>
      </p:sp>
      <p:sp>
        <p:nvSpPr>
          <p:cNvPr id="11" name="object 11"/>
          <p:cNvSpPr txBox="1"/>
          <p:nvPr/>
        </p:nvSpPr>
        <p:spPr>
          <a:xfrm>
            <a:off x="5687999" y="1548192"/>
            <a:ext cx="4724400" cy="202895"/>
          </a:xfrm>
          <a:prstGeom prst="rect">
            <a:avLst/>
          </a:prstGeom>
        </p:spPr>
        <p:txBody>
          <a:bodyPr wrap="square" lIns="0" tIns="0" rIns="0" bIns="0" rtlCol="0" vert="horz">
            <a:spAutoFit/>
          </a:bodyPr>
          <a:lstStyle/>
          <a:p>
            <a:pPr marL="0" marR="0">
              <a:lnSpc>
                <a:spcPts val="1297"/>
              </a:lnSpc>
              <a:spcBef>
                <a:spcPts val="0"/>
              </a:spcBef>
              <a:spcAft>
                <a:spcPts val="0"/>
              </a:spcAft>
            </a:pPr>
            <a:r>
              <a:rPr dirty="0" sz="800" spc="-19">
                <a:solidFill>
                  <a:srgbClr val="221e1f"/>
                </a:solidFill>
                <a:latin typeface="CWBFQR+TBUDGoStd-Regular"/>
                <a:cs typeface="CWBFQR+TBUDGoStd-Regular"/>
              </a:rPr>
              <a:t>イ）無償修理をご依頼になる場合には、お買い上げの販売店に本品と保証書をご持参、ご提示いただ</a:t>
            </a:r>
          </a:p>
        </p:txBody>
      </p:sp>
      <p:sp>
        <p:nvSpPr>
          <p:cNvPr id="12" name="object 12"/>
          <p:cNvSpPr txBox="1"/>
          <p:nvPr/>
        </p:nvSpPr>
        <p:spPr>
          <a:xfrm>
            <a:off x="5868035" y="1687892"/>
            <a:ext cx="1270000" cy="202895"/>
          </a:xfrm>
          <a:prstGeom prst="rect">
            <a:avLst/>
          </a:prstGeom>
        </p:spPr>
        <p:txBody>
          <a:bodyPr wrap="square" lIns="0" tIns="0" rIns="0" bIns="0" rtlCol="0" vert="horz">
            <a:spAutoFit/>
          </a:bodyPr>
          <a:lstStyle/>
          <a:p>
            <a:pPr marL="0" marR="0">
              <a:lnSpc>
                <a:spcPts val="1297"/>
              </a:lnSpc>
              <a:spcBef>
                <a:spcPts val="0"/>
              </a:spcBef>
              <a:spcAft>
                <a:spcPts val="0"/>
              </a:spcAft>
            </a:pPr>
            <a:r>
              <a:rPr dirty="0" sz="800">
                <a:solidFill>
                  <a:srgbClr val="221e1f"/>
                </a:solidFill>
                <a:latin typeface="CWBFQR+TBUDGoStd-Regular"/>
                <a:cs typeface="CWBFQR+TBUDGoStd-Regular"/>
              </a:rPr>
              <a:t>きお申しつけください。</a:t>
            </a:r>
          </a:p>
        </p:txBody>
      </p:sp>
      <p:sp>
        <p:nvSpPr>
          <p:cNvPr id="13" name="object 13"/>
          <p:cNvSpPr txBox="1"/>
          <p:nvPr/>
        </p:nvSpPr>
        <p:spPr>
          <a:xfrm>
            <a:off x="5543999" y="1863558"/>
            <a:ext cx="4760501" cy="568011"/>
          </a:xfrm>
          <a:prstGeom prst="rect">
            <a:avLst/>
          </a:prstGeom>
        </p:spPr>
        <p:txBody>
          <a:bodyPr wrap="square" lIns="0" tIns="0" rIns="0" bIns="0" rtlCol="0" vert="horz">
            <a:spAutoFit/>
          </a:bodyPr>
          <a:lstStyle/>
          <a:p>
            <a:pPr marL="144000" marR="0">
              <a:lnSpc>
                <a:spcPts val="1297"/>
              </a:lnSpc>
              <a:spcBef>
                <a:spcPts val="0"/>
              </a:spcBef>
              <a:spcAft>
                <a:spcPts val="0"/>
              </a:spcAft>
            </a:pPr>
            <a:r>
              <a:rPr dirty="0" sz="800" spc="-10">
                <a:solidFill>
                  <a:srgbClr val="221e1f"/>
                </a:solidFill>
                <a:latin typeface="CWBFQR+TBUDGoStd-Regular"/>
                <a:cs typeface="CWBFQR+TBUDGoStd-Regular"/>
              </a:rPr>
              <a:t>ロ）お買い上げの販売店で無償修理をご依頼できない場合には、（株）MTGお客様相談室にお問い</a:t>
            </a:r>
          </a:p>
          <a:p>
            <a:pPr marL="324035" marR="0">
              <a:lnSpc>
                <a:spcPts val="1100"/>
              </a:lnSpc>
              <a:spcBef>
                <a:spcPts val="0"/>
              </a:spcBef>
              <a:spcAft>
                <a:spcPts val="0"/>
              </a:spcAft>
            </a:pPr>
            <a:r>
              <a:rPr dirty="0" sz="800">
                <a:solidFill>
                  <a:srgbClr val="221e1f"/>
                </a:solidFill>
                <a:latin typeface="CWBFQR+TBUDGoStd-Regular"/>
                <a:cs typeface="CWBFQR+TBUDGoStd-Regular"/>
              </a:rPr>
              <a:t>合わせください。</a:t>
            </a:r>
          </a:p>
          <a:p>
            <a:pPr marL="0" marR="0">
              <a:lnSpc>
                <a:spcPts val="1647"/>
              </a:lnSpc>
              <a:spcBef>
                <a:spcPts val="0"/>
              </a:spcBef>
              <a:spcAft>
                <a:spcPts val="0"/>
              </a:spcAft>
            </a:pPr>
            <a:r>
              <a:rPr dirty="0" sz="1100">
                <a:solidFill>
                  <a:srgbClr val="221e1f"/>
                </a:solidFill>
                <a:latin typeface="CWBFQR+TBUDGoStd-Regular"/>
                <a:cs typeface="CWBFQR+TBUDGoStd-Regular"/>
              </a:rPr>
              <a:t>2.保証期間内でも次の場合には有償修理になります。</a:t>
            </a:r>
          </a:p>
        </p:txBody>
      </p:sp>
      <p:sp>
        <p:nvSpPr>
          <p:cNvPr id="14" name="object 14"/>
          <p:cNvSpPr txBox="1"/>
          <p:nvPr/>
        </p:nvSpPr>
        <p:spPr>
          <a:xfrm>
            <a:off x="540000" y="2276630"/>
            <a:ext cx="2770378" cy="626489"/>
          </a:xfrm>
          <a:prstGeom prst="rect">
            <a:avLst/>
          </a:prstGeom>
        </p:spPr>
        <p:txBody>
          <a:bodyPr wrap="square" lIns="0" tIns="0" rIns="0" bIns="0" rtlCol="0" vert="horz">
            <a:spAutoFit/>
          </a:bodyPr>
          <a:lstStyle/>
          <a:p>
            <a:pPr marL="0" marR="0">
              <a:lnSpc>
                <a:spcPts val="3243"/>
              </a:lnSpc>
              <a:spcBef>
                <a:spcPts val="0"/>
              </a:spcBef>
              <a:spcAft>
                <a:spcPts val="0"/>
              </a:spcAft>
            </a:pPr>
            <a:r>
              <a:rPr dirty="0" sz="2000">
                <a:solidFill>
                  <a:srgbClr val="221e1f"/>
                </a:solidFill>
                <a:latin typeface="CWBFQR+TBUDGoStd-Regular"/>
                <a:cs typeface="CWBFQR+TBUDGoStd-Regular"/>
              </a:rPr>
              <a:t>保証期間</a:t>
            </a:r>
          </a:p>
          <a:p>
            <a:pPr marL="0" marR="0">
              <a:lnSpc>
                <a:spcPts val="1750"/>
              </a:lnSpc>
              <a:spcBef>
                <a:spcPts val="0"/>
              </a:spcBef>
              <a:spcAft>
                <a:spcPts val="0"/>
              </a:spcAft>
            </a:pPr>
            <a:r>
              <a:rPr dirty="0" sz="1100">
                <a:solidFill>
                  <a:srgbClr val="221e1f"/>
                </a:solidFill>
                <a:latin typeface="UDHRCB+TBUDGoStd-SuperLight"/>
                <a:cs typeface="UDHRCB+TBUDGoStd-SuperLight"/>
              </a:rPr>
              <a:t>保証期間はお買い上げ日から1年間です。</a:t>
            </a:r>
          </a:p>
        </p:txBody>
      </p:sp>
      <p:sp>
        <p:nvSpPr>
          <p:cNvPr id="15" name="object 15"/>
          <p:cNvSpPr txBox="1"/>
          <p:nvPr/>
        </p:nvSpPr>
        <p:spPr>
          <a:xfrm>
            <a:off x="5687999" y="2405491"/>
            <a:ext cx="3810000" cy="905560"/>
          </a:xfrm>
          <a:prstGeom prst="rect">
            <a:avLst/>
          </a:prstGeom>
        </p:spPr>
        <p:txBody>
          <a:bodyPr wrap="square" lIns="0" tIns="0" rIns="0" bIns="0" rtlCol="0" vert="horz">
            <a:spAutoFit/>
          </a:bodyPr>
          <a:lstStyle/>
          <a:p>
            <a:pPr marL="0" marR="0">
              <a:lnSpc>
                <a:spcPts val="1297"/>
              </a:lnSpc>
              <a:spcBef>
                <a:spcPts val="0"/>
              </a:spcBef>
              <a:spcAft>
                <a:spcPts val="0"/>
              </a:spcAft>
            </a:pPr>
            <a:r>
              <a:rPr dirty="0" sz="800">
                <a:solidFill>
                  <a:srgbClr val="221e1f"/>
                </a:solidFill>
                <a:latin typeface="CWBFQR+TBUDGoStd-Regular"/>
                <a:cs typeface="CWBFQR+TBUDGoStd-Regular"/>
              </a:rPr>
              <a:t>イ）使用上の誤り及び不当な修理や分解・改造による故障及び損傷</a:t>
            </a:r>
          </a:p>
          <a:p>
            <a:pPr marL="0" marR="0">
              <a:lnSpc>
                <a:spcPts val="1297"/>
              </a:lnSpc>
              <a:spcBef>
                <a:spcPts val="85"/>
              </a:spcBef>
              <a:spcAft>
                <a:spcPts val="0"/>
              </a:spcAft>
            </a:pPr>
            <a:r>
              <a:rPr dirty="0" sz="800" spc="-20">
                <a:solidFill>
                  <a:srgbClr val="221e1f"/>
                </a:solidFill>
                <a:latin typeface="CWBFQR+TBUDGoStd-Regular"/>
                <a:cs typeface="CWBFQR+TBUDGoStd-Regular"/>
              </a:rPr>
              <a:t>ロ）お買い上げ後の輸送、落下などによる故障及び損傷</a:t>
            </a:r>
          </a:p>
          <a:p>
            <a:pPr marL="0" marR="0">
              <a:lnSpc>
                <a:spcPts val="1297"/>
              </a:lnSpc>
              <a:spcBef>
                <a:spcPts val="85"/>
              </a:spcBef>
              <a:spcAft>
                <a:spcPts val="0"/>
              </a:spcAft>
            </a:pPr>
            <a:r>
              <a:rPr dirty="0" sz="800" spc="-50">
                <a:solidFill>
                  <a:srgbClr val="221e1f"/>
                </a:solidFill>
                <a:latin typeface="CWBFQR+TBUDGoStd-Regular"/>
                <a:cs typeface="CWBFQR+TBUDGoStd-Regular"/>
              </a:rPr>
              <a:t>ハ）火災、地震、水害、落雷、その他の天災地変、公害などによる故障及び損傷</a:t>
            </a:r>
          </a:p>
          <a:p>
            <a:pPr marL="0" marR="0">
              <a:lnSpc>
                <a:spcPts val="1297"/>
              </a:lnSpc>
              <a:spcBef>
                <a:spcPts val="35"/>
              </a:spcBef>
              <a:spcAft>
                <a:spcPts val="0"/>
              </a:spcAft>
            </a:pPr>
            <a:r>
              <a:rPr dirty="0" sz="800" spc="-21">
                <a:solidFill>
                  <a:srgbClr val="221e1f"/>
                </a:solidFill>
                <a:latin typeface="CWBFQR+TBUDGoStd-Regular"/>
                <a:cs typeface="CWBFQR+TBUDGoStd-Regular"/>
              </a:rPr>
              <a:t>ニ）車両、船舶などに搭載された場合の故障及び損傷</a:t>
            </a:r>
          </a:p>
          <a:p>
            <a:pPr marL="0" marR="0">
              <a:lnSpc>
                <a:spcPts val="1297"/>
              </a:lnSpc>
              <a:spcBef>
                <a:spcPts val="85"/>
              </a:spcBef>
              <a:spcAft>
                <a:spcPts val="0"/>
              </a:spcAft>
            </a:pPr>
            <a:r>
              <a:rPr dirty="0" sz="800" spc="-18">
                <a:solidFill>
                  <a:srgbClr val="221e1f"/>
                </a:solidFill>
                <a:latin typeface="CWBFQR+TBUDGoStd-Regular"/>
                <a:cs typeface="CWBFQR+TBUDGoStd-Regular"/>
              </a:rPr>
              <a:t>ホ）保証書の提示がない場合</a:t>
            </a:r>
          </a:p>
        </p:txBody>
      </p:sp>
      <p:sp>
        <p:nvSpPr>
          <p:cNvPr id="16" name="object 16"/>
          <p:cNvSpPr txBox="1"/>
          <p:nvPr/>
        </p:nvSpPr>
        <p:spPr>
          <a:xfrm>
            <a:off x="540000" y="2859012"/>
            <a:ext cx="4973866" cy="264693"/>
          </a:xfrm>
          <a:prstGeom prst="rect">
            <a:avLst/>
          </a:prstGeom>
        </p:spPr>
        <p:txBody>
          <a:bodyPr wrap="square" lIns="0" tIns="0" rIns="0" bIns="0" rtlCol="0" vert="horz">
            <a:spAutoFit/>
          </a:bodyPr>
          <a:lstStyle/>
          <a:p>
            <a:pPr marL="0" marR="0">
              <a:lnSpc>
                <a:spcPts val="1784"/>
              </a:lnSpc>
              <a:spcBef>
                <a:spcPts val="0"/>
              </a:spcBef>
              <a:spcAft>
                <a:spcPts val="0"/>
              </a:spcAft>
            </a:pPr>
            <a:r>
              <a:rPr dirty="0" sz="1100" spc="-52">
                <a:solidFill>
                  <a:srgbClr val="221e1f"/>
                </a:solidFill>
                <a:latin typeface="CWBFQR+TBUDGoStd-Regular"/>
                <a:cs typeface="CWBFQR+TBUDGoStd-Regular"/>
              </a:rPr>
              <a:t>※使用中に異常が生じたときは、お買い上げの販売店、または（株）MTG</a:t>
            </a:r>
            <a:r>
              <a:rPr dirty="0" sz="1100" spc="-258">
                <a:solidFill>
                  <a:srgbClr val="221e1f"/>
                </a:solidFill>
                <a:latin typeface="CWBFQR+TBUDGoStd-Regular"/>
                <a:cs typeface="CWBFQR+TBUDGoStd-Regular"/>
              </a:rPr>
              <a:t> </a:t>
            </a:r>
            <a:r>
              <a:rPr dirty="0" sz="1100">
                <a:solidFill>
                  <a:srgbClr val="221e1f"/>
                </a:solidFill>
                <a:latin typeface="CWBFQR+TBUDGoStd-Regular"/>
                <a:cs typeface="CWBFQR+TBUDGoStd-Regular"/>
              </a:rPr>
              <a:t>お</a:t>
            </a:r>
          </a:p>
        </p:txBody>
      </p:sp>
      <p:sp>
        <p:nvSpPr>
          <p:cNvPr id="17" name="object 17"/>
          <p:cNvSpPr txBox="1"/>
          <p:nvPr/>
        </p:nvSpPr>
        <p:spPr>
          <a:xfrm>
            <a:off x="684030" y="3049563"/>
            <a:ext cx="2527300" cy="264693"/>
          </a:xfrm>
          <a:prstGeom prst="rect">
            <a:avLst/>
          </a:prstGeom>
        </p:spPr>
        <p:txBody>
          <a:bodyPr wrap="square" lIns="0" tIns="0" rIns="0" bIns="0" rtlCol="0" vert="horz">
            <a:spAutoFit/>
          </a:bodyPr>
          <a:lstStyle/>
          <a:p>
            <a:pPr marL="0" marR="0">
              <a:lnSpc>
                <a:spcPts val="1784"/>
              </a:lnSpc>
              <a:spcBef>
                <a:spcPts val="0"/>
              </a:spcBef>
              <a:spcAft>
                <a:spcPts val="0"/>
              </a:spcAft>
            </a:pPr>
            <a:r>
              <a:rPr dirty="0" sz="1100">
                <a:solidFill>
                  <a:srgbClr val="221e1f"/>
                </a:solidFill>
                <a:latin typeface="CWBFQR+TBUDGoStd-Regular"/>
                <a:cs typeface="CWBFQR+TBUDGoStd-Regular"/>
              </a:rPr>
              <a:t>客様相談室へお問い合わせください。</a:t>
            </a:r>
          </a:p>
        </p:txBody>
      </p:sp>
      <p:sp>
        <p:nvSpPr>
          <p:cNvPr id="18" name="object 18"/>
          <p:cNvSpPr txBox="1"/>
          <p:nvPr/>
        </p:nvSpPr>
        <p:spPr>
          <a:xfrm>
            <a:off x="5687999" y="3283823"/>
            <a:ext cx="4724400" cy="202895"/>
          </a:xfrm>
          <a:prstGeom prst="rect">
            <a:avLst/>
          </a:prstGeom>
        </p:spPr>
        <p:txBody>
          <a:bodyPr wrap="square" lIns="0" tIns="0" rIns="0" bIns="0" rtlCol="0" vert="horz">
            <a:spAutoFit/>
          </a:bodyPr>
          <a:lstStyle/>
          <a:p>
            <a:pPr marL="0" marR="0">
              <a:lnSpc>
                <a:spcPts val="1297"/>
              </a:lnSpc>
              <a:spcBef>
                <a:spcPts val="0"/>
              </a:spcBef>
              <a:spcAft>
                <a:spcPts val="0"/>
              </a:spcAft>
            </a:pPr>
            <a:r>
              <a:rPr dirty="0" sz="800" spc="-19">
                <a:solidFill>
                  <a:srgbClr val="221e1f"/>
                </a:solidFill>
                <a:latin typeface="CWBFQR+TBUDGoStd-Regular"/>
                <a:cs typeface="CWBFQR+TBUDGoStd-Regular"/>
              </a:rPr>
              <a:t>ヘ）保証書にお買い上げ年月日、お客様のお名前、販売店名の記入のない場合、あるいは字句を書き</a:t>
            </a:r>
          </a:p>
        </p:txBody>
      </p:sp>
      <p:sp>
        <p:nvSpPr>
          <p:cNvPr id="19" name="object 19"/>
          <p:cNvSpPr txBox="1"/>
          <p:nvPr/>
        </p:nvSpPr>
        <p:spPr>
          <a:xfrm>
            <a:off x="540000" y="3311729"/>
            <a:ext cx="4761104" cy="842327"/>
          </a:xfrm>
          <a:prstGeom prst="rect">
            <a:avLst/>
          </a:prstGeom>
        </p:spPr>
        <p:txBody>
          <a:bodyPr wrap="square" lIns="0" tIns="0" rIns="0" bIns="0" rtlCol="0" vert="horz">
            <a:spAutoFit/>
          </a:bodyPr>
          <a:lstStyle/>
          <a:p>
            <a:pPr marL="0" marR="0">
              <a:lnSpc>
                <a:spcPts val="3243"/>
              </a:lnSpc>
              <a:spcBef>
                <a:spcPts val="0"/>
              </a:spcBef>
              <a:spcAft>
                <a:spcPts val="0"/>
              </a:spcAft>
            </a:pPr>
            <a:r>
              <a:rPr dirty="0" sz="2000">
                <a:solidFill>
                  <a:srgbClr val="221e1f"/>
                </a:solidFill>
                <a:latin typeface="CWBFQR+TBUDGoStd-Regular"/>
                <a:cs typeface="CWBFQR+TBUDGoStd-Regular"/>
              </a:rPr>
              <a:t>補修用性能部品の最低保有期間</a:t>
            </a:r>
          </a:p>
          <a:p>
            <a:pPr marL="0" marR="0">
              <a:lnSpc>
                <a:spcPts val="1750"/>
              </a:lnSpc>
              <a:spcBef>
                <a:spcPts val="0"/>
              </a:spcBef>
              <a:spcAft>
                <a:spcPts val="0"/>
              </a:spcAft>
            </a:pPr>
            <a:r>
              <a:rPr dirty="0" sz="1100">
                <a:solidFill>
                  <a:srgbClr val="221e1f"/>
                </a:solidFill>
                <a:latin typeface="UDHRCB+TBUDGoStd-SuperLight"/>
                <a:cs typeface="UDHRCB+TBUDGoStd-SuperLight"/>
              </a:rPr>
              <a:t>本品の補修用性能部品の最低保有期間は製造打ち切り後5年です。補修用</a:t>
            </a:r>
          </a:p>
          <a:p>
            <a:pPr marL="0" marR="0">
              <a:lnSpc>
                <a:spcPts val="1699"/>
              </a:lnSpc>
              <a:spcBef>
                <a:spcPts val="0"/>
              </a:spcBef>
              <a:spcAft>
                <a:spcPts val="0"/>
              </a:spcAft>
            </a:pPr>
            <a:r>
              <a:rPr dirty="0" sz="1100" spc="-37">
                <a:solidFill>
                  <a:srgbClr val="221e1f"/>
                </a:solidFill>
                <a:latin typeface="UDHRCB+TBUDGoStd-SuperLight"/>
                <a:cs typeface="UDHRCB+TBUDGoStd-SuperLight"/>
              </a:rPr>
              <a:t>性能部品とは、その製品の機能を維持するために必要な部品です。</a:t>
            </a:r>
          </a:p>
        </p:txBody>
      </p:sp>
      <p:sp>
        <p:nvSpPr>
          <p:cNvPr id="20" name="object 20"/>
          <p:cNvSpPr txBox="1"/>
          <p:nvPr/>
        </p:nvSpPr>
        <p:spPr>
          <a:xfrm>
            <a:off x="5868035" y="3423523"/>
            <a:ext cx="863600" cy="202895"/>
          </a:xfrm>
          <a:prstGeom prst="rect">
            <a:avLst/>
          </a:prstGeom>
        </p:spPr>
        <p:txBody>
          <a:bodyPr wrap="square" lIns="0" tIns="0" rIns="0" bIns="0" rtlCol="0" vert="horz">
            <a:spAutoFit/>
          </a:bodyPr>
          <a:lstStyle/>
          <a:p>
            <a:pPr marL="0" marR="0">
              <a:lnSpc>
                <a:spcPts val="1297"/>
              </a:lnSpc>
              <a:spcBef>
                <a:spcPts val="0"/>
              </a:spcBef>
              <a:spcAft>
                <a:spcPts val="0"/>
              </a:spcAft>
            </a:pPr>
            <a:r>
              <a:rPr dirty="0" sz="800">
                <a:solidFill>
                  <a:srgbClr val="221e1f"/>
                </a:solidFill>
                <a:latin typeface="CWBFQR+TBUDGoStd-Regular"/>
                <a:cs typeface="CWBFQR+TBUDGoStd-Regular"/>
              </a:rPr>
              <a:t>替えられた場合</a:t>
            </a:r>
          </a:p>
        </p:txBody>
      </p:sp>
      <p:sp>
        <p:nvSpPr>
          <p:cNvPr id="21" name="object 21"/>
          <p:cNvSpPr txBox="1"/>
          <p:nvPr/>
        </p:nvSpPr>
        <p:spPr>
          <a:xfrm>
            <a:off x="5687999" y="3599190"/>
            <a:ext cx="3505200" cy="554228"/>
          </a:xfrm>
          <a:prstGeom prst="rect">
            <a:avLst/>
          </a:prstGeom>
        </p:spPr>
        <p:txBody>
          <a:bodyPr wrap="square" lIns="0" tIns="0" rIns="0" bIns="0" rtlCol="0" vert="horz">
            <a:spAutoFit/>
          </a:bodyPr>
          <a:lstStyle/>
          <a:p>
            <a:pPr marL="0" marR="0">
              <a:lnSpc>
                <a:spcPts val="1297"/>
              </a:lnSpc>
              <a:spcBef>
                <a:spcPts val="0"/>
              </a:spcBef>
              <a:spcAft>
                <a:spcPts val="0"/>
              </a:spcAft>
            </a:pPr>
            <a:r>
              <a:rPr dirty="0" sz="800">
                <a:solidFill>
                  <a:srgbClr val="221e1f"/>
                </a:solidFill>
                <a:latin typeface="CWBFQR+TBUDGoStd-Regular"/>
                <a:cs typeface="CWBFQR+TBUDGoStd-Regular"/>
              </a:rPr>
              <a:t>ト）取扱説明書に記載されていない方法で使用した場合の故障及び損傷</a:t>
            </a:r>
          </a:p>
          <a:p>
            <a:pPr marL="0" marR="0">
              <a:lnSpc>
                <a:spcPts val="1297"/>
              </a:lnSpc>
              <a:spcBef>
                <a:spcPts val="85"/>
              </a:spcBef>
              <a:spcAft>
                <a:spcPts val="0"/>
              </a:spcAft>
            </a:pPr>
            <a:r>
              <a:rPr dirty="0" sz="800">
                <a:solidFill>
                  <a:srgbClr val="221e1f"/>
                </a:solidFill>
                <a:latin typeface="CWBFQR+TBUDGoStd-Regular"/>
                <a:cs typeface="CWBFQR+TBUDGoStd-Regular"/>
              </a:rPr>
              <a:t>チ）使用後のお手入れを怠ったことによる故障及び損傷</a:t>
            </a:r>
          </a:p>
          <a:p>
            <a:pPr marL="0" marR="0">
              <a:lnSpc>
                <a:spcPts val="1297"/>
              </a:lnSpc>
              <a:spcBef>
                <a:spcPts val="85"/>
              </a:spcBef>
              <a:spcAft>
                <a:spcPts val="0"/>
              </a:spcAft>
            </a:pPr>
            <a:r>
              <a:rPr dirty="0" sz="800" spc="-25">
                <a:solidFill>
                  <a:srgbClr val="221e1f"/>
                </a:solidFill>
                <a:latin typeface="CWBFQR+TBUDGoStd-Regular"/>
                <a:cs typeface="CWBFQR+TBUDGoStd-Regular"/>
              </a:rPr>
              <a:t>リ）一般家庭以外（例えば業務用など）で使用された場合の故障及び損傷</a:t>
            </a:r>
          </a:p>
        </p:txBody>
      </p:sp>
      <p:sp>
        <p:nvSpPr>
          <p:cNvPr id="22" name="object 22"/>
          <p:cNvSpPr txBox="1"/>
          <p:nvPr/>
        </p:nvSpPr>
        <p:spPr>
          <a:xfrm>
            <a:off x="5543999" y="4114375"/>
            <a:ext cx="4094454" cy="491147"/>
          </a:xfrm>
          <a:prstGeom prst="rect">
            <a:avLst/>
          </a:prstGeom>
        </p:spPr>
        <p:txBody>
          <a:bodyPr wrap="square" lIns="0" tIns="0" rIns="0" bIns="0" rtlCol="0" vert="horz">
            <a:spAutoFit/>
          </a:bodyPr>
          <a:lstStyle/>
          <a:p>
            <a:pPr marL="0" marR="0">
              <a:lnSpc>
                <a:spcPts val="1784"/>
              </a:lnSpc>
              <a:spcBef>
                <a:spcPts val="0"/>
              </a:spcBef>
              <a:spcAft>
                <a:spcPts val="0"/>
              </a:spcAft>
            </a:pPr>
            <a:r>
              <a:rPr dirty="0" sz="1100">
                <a:solidFill>
                  <a:srgbClr val="221e1f"/>
                </a:solidFill>
                <a:latin typeface="CWBFQR+TBUDGoStd-Regular"/>
                <a:cs typeface="CWBFQR+TBUDGoStd-Regular"/>
              </a:rPr>
              <a:t>3.保証書は購入した国・地域においてのみ有効です。</a:t>
            </a:r>
          </a:p>
          <a:p>
            <a:pPr marL="0" marR="0">
              <a:lnSpc>
                <a:spcPts val="1783"/>
              </a:lnSpc>
              <a:spcBef>
                <a:spcPts val="0"/>
              </a:spcBef>
              <a:spcAft>
                <a:spcPts val="0"/>
              </a:spcAft>
            </a:pPr>
            <a:r>
              <a:rPr dirty="0" sz="1100">
                <a:solidFill>
                  <a:srgbClr val="221e1f"/>
                </a:solidFill>
                <a:latin typeface="CWBFQR+TBUDGoStd-Regular"/>
                <a:cs typeface="CWBFQR+TBUDGoStd-Regular"/>
              </a:rPr>
              <a:t>4.保証書は再発行いたしませんので大切に保管してください。</a:t>
            </a:r>
          </a:p>
        </p:txBody>
      </p:sp>
      <p:sp>
        <p:nvSpPr>
          <p:cNvPr id="23" name="object 23"/>
          <p:cNvSpPr txBox="1"/>
          <p:nvPr/>
        </p:nvSpPr>
        <p:spPr>
          <a:xfrm>
            <a:off x="527427" y="4181728"/>
            <a:ext cx="4966462" cy="1274000"/>
          </a:xfrm>
          <a:prstGeom prst="rect">
            <a:avLst/>
          </a:prstGeom>
        </p:spPr>
        <p:txBody>
          <a:bodyPr wrap="square" lIns="0" tIns="0" rIns="0" bIns="0" rtlCol="0" vert="horz">
            <a:spAutoFit/>
          </a:bodyPr>
          <a:lstStyle/>
          <a:p>
            <a:pPr marL="12573" marR="0">
              <a:lnSpc>
                <a:spcPts val="3243"/>
              </a:lnSpc>
              <a:spcBef>
                <a:spcPts val="0"/>
              </a:spcBef>
              <a:spcAft>
                <a:spcPts val="0"/>
              </a:spcAft>
            </a:pPr>
            <a:r>
              <a:rPr dirty="0" sz="2000">
                <a:solidFill>
                  <a:srgbClr val="221e1f"/>
                </a:solidFill>
                <a:latin typeface="CWBFQR+TBUDGoStd-Regular"/>
                <a:cs typeface="CWBFQR+TBUDGoStd-Regular"/>
              </a:rPr>
              <a:t>修理を依頼されるときは</a:t>
            </a:r>
          </a:p>
          <a:p>
            <a:pPr marL="12573" marR="0">
              <a:lnSpc>
                <a:spcPts val="1808"/>
              </a:lnSpc>
              <a:spcBef>
                <a:spcPts val="50"/>
              </a:spcBef>
              <a:spcAft>
                <a:spcPts val="0"/>
              </a:spcAft>
            </a:pPr>
            <a:r>
              <a:rPr dirty="0" sz="1100">
                <a:solidFill>
                  <a:srgbClr val="221e1f"/>
                </a:solidFill>
                <a:latin typeface="RTKTHQ+TBUDGoStd-ExBold"/>
                <a:cs typeface="RTKTHQ+TBUDGoStd-ExBold"/>
              </a:rPr>
              <a:t>●</a:t>
            </a:r>
            <a:r>
              <a:rPr dirty="0" sz="1100" spc="121">
                <a:solidFill>
                  <a:srgbClr val="221e1f"/>
                </a:solidFill>
                <a:latin typeface="RTKTHQ+TBUDGoStd-ExBold"/>
                <a:cs typeface="RTKTHQ+TBUDGoStd-ExBold"/>
              </a:rPr>
              <a:t> </a:t>
            </a:r>
            <a:r>
              <a:rPr dirty="0" sz="1100">
                <a:solidFill>
                  <a:srgbClr val="221e1f"/>
                </a:solidFill>
                <a:latin typeface="RTKTHQ+TBUDGoStd-ExBold"/>
                <a:cs typeface="RTKTHQ+TBUDGoStd-ExBold"/>
              </a:rPr>
              <a:t>保証期間中</a:t>
            </a:r>
          </a:p>
          <a:p>
            <a:pPr marL="9779" marR="0">
              <a:lnSpc>
                <a:spcPts val="1699"/>
              </a:lnSpc>
              <a:spcBef>
                <a:spcPts val="0"/>
              </a:spcBef>
              <a:spcAft>
                <a:spcPts val="0"/>
              </a:spcAft>
            </a:pPr>
            <a:r>
              <a:rPr dirty="0" sz="1100" spc="10">
                <a:solidFill>
                  <a:srgbClr val="221e1f"/>
                </a:solidFill>
                <a:latin typeface="UDHRCB+TBUDGoStd-SuperLight"/>
                <a:cs typeface="UDHRCB+TBUDGoStd-SuperLight"/>
              </a:rPr>
              <a:t>お買い上げになってから1年間は保証書記載の内容に基づき無償修理いた</a:t>
            </a:r>
          </a:p>
          <a:p>
            <a:pPr marL="0" marR="0">
              <a:lnSpc>
                <a:spcPts val="1699"/>
              </a:lnSpc>
              <a:spcBef>
                <a:spcPts val="0"/>
              </a:spcBef>
              <a:spcAft>
                <a:spcPts val="0"/>
              </a:spcAft>
            </a:pPr>
            <a:r>
              <a:rPr dirty="0" sz="1100" spc="-63">
                <a:solidFill>
                  <a:srgbClr val="221e1f"/>
                </a:solidFill>
                <a:latin typeface="UDHRCB+TBUDGoStd-SuperLight"/>
                <a:cs typeface="UDHRCB+TBUDGoStd-SuperLight"/>
              </a:rPr>
              <a:t>します。お買い上げの販売店、または（株）MTG</a:t>
            </a:r>
            <a:r>
              <a:rPr dirty="0" sz="1100" spc="-160">
                <a:solidFill>
                  <a:srgbClr val="221e1f"/>
                </a:solidFill>
                <a:latin typeface="Times New Roman"/>
                <a:cs typeface="Times New Roman"/>
              </a:rPr>
              <a:t> </a:t>
            </a:r>
            <a:r>
              <a:rPr dirty="0" sz="1100" spc="-13">
                <a:solidFill>
                  <a:srgbClr val="221e1f"/>
                </a:solidFill>
                <a:latin typeface="UDHRCB+TBUDGoStd-SuperLight"/>
                <a:cs typeface="UDHRCB+TBUDGoStd-SuperLight"/>
              </a:rPr>
              <a:t>お客様相談室まで保証書を</a:t>
            </a:r>
          </a:p>
          <a:p>
            <a:pPr marL="6984" marR="0">
              <a:lnSpc>
                <a:spcPts val="1699"/>
              </a:lnSpc>
              <a:spcBef>
                <a:spcPts val="0"/>
              </a:spcBef>
              <a:spcAft>
                <a:spcPts val="0"/>
              </a:spcAft>
            </a:pPr>
            <a:r>
              <a:rPr dirty="0" sz="1100" spc="-62">
                <a:solidFill>
                  <a:srgbClr val="221e1f"/>
                </a:solidFill>
                <a:latin typeface="UDHRCB+TBUDGoStd-SuperLight"/>
                <a:cs typeface="UDHRCB+TBUDGoStd-SuperLight"/>
              </a:rPr>
              <a:t>ご提示のうえ、ご依頼ください。</a:t>
            </a:r>
          </a:p>
        </p:txBody>
      </p:sp>
      <p:sp>
        <p:nvSpPr>
          <p:cNvPr id="24" name="object 24"/>
          <p:cNvSpPr txBox="1"/>
          <p:nvPr/>
        </p:nvSpPr>
        <p:spPr>
          <a:xfrm>
            <a:off x="5543999" y="4567283"/>
            <a:ext cx="4902200" cy="1443901"/>
          </a:xfrm>
          <a:prstGeom prst="rect">
            <a:avLst/>
          </a:prstGeom>
        </p:spPr>
        <p:txBody>
          <a:bodyPr wrap="square" lIns="0" tIns="0" rIns="0" bIns="0" rtlCol="0" vert="horz">
            <a:spAutoFit/>
          </a:bodyPr>
          <a:lstStyle/>
          <a:p>
            <a:pPr marL="0" marR="0">
              <a:lnSpc>
                <a:spcPts val="1784"/>
              </a:lnSpc>
              <a:spcBef>
                <a:spcPts val="0"/>
              </a:spcBef>
              <a:spcAft>
                <a:spcPts val="0"/>
              </a:spcAft>
            </a:pPr>
            <a:r>
              <a:rPr dirty="0" sz="1100" spc="-17">
                <a:solidFill>
                  <a:srgbClr val="221e1f"/>
                </a:solidFill>
                <a:latin typeface="CWBFQR+TBUDGoStd-Regular"/>
                <a:cs typeface="CWBFQR+TBUDGoStd-Regular"/>
              </a:rPr>
              <a:t>※お客様にご記入いただきました保証書記載の個人情報（お名前、ご住所、</a:t>
            </a:r>
          </a:p>
          <a:p>
            <a:pPr marL="144030" marR="0">
              <a:lnSpc>
                <a:spcPts val="1500"/>
              </a:lnSpc>
              <a:spcBef>
                <a:spcPts val="0"/>
              </a:spcBef>
              <a:spcAft>
                <a:spcPts val="0"/>
              </a:spcAft>
            </a:pPr>
            <a:r>
              <a:rPr dirty="0" sz="1100">
                <a:solidFill>
                  <a:srgbClr val="221e1f"/>
                </a:solidFill>
                <a:latin typeface="CWBFQR+TBUDGoStd-Regular"/>
                <a:cs typeface="CWBFQR+TBUDGoStd-Regular"/>
              </a:rPr>
              <a:t>電話番号）は保証期間内のサービス活動、及びその後の安全点検活動の</a:t>
            </a:r>
          </a:p>
          <a:p>
            <a:pPr marL="144030" marR="0">
              <a:lnSpc>
                <a:spcPts val="1500"/>
              </a:lnSpc>
              <a:spcBef>
                <a:spcPts val="0"/>
              </a:spcBef>
              <a:spcAft>
                <a:spcPts val="0"/>
              </a:spcAft>
            </a:pPr>
            <a:r>
              <a:rPr dirty="0" sz="1100" spc="-14">
                <a:solidFill>
                  <a:srgbClr val="221e1f"/>
                </a:solidFill>
                <a:latin typeface="CWBFQR+TBUDGoStd-Regular"/>
                <a:cs typeface="CWBFQR+TBUDGoStd-Regular"/>
              </a:rPr>
              <a:t>ために利用させていただく場合がございますので、ご了承ください。</a:t>
            </a:r>
          </a:p>
          <a:p>
            <a:pPr marL="0" marR="0">
              <a:lnSpc>
                <a:spcPts val="1783"/>
              </a:lnSpc>
              <a:spcBef>
                <a:spcPts val="0"/>
              </a:spcBef>
              <a:spcAft>
                <a:spcPts val="0"/>
              </a:spcAft>
            </a:pPr>
            <a:r>
              <a:rPr dirty="0" sz="1100">
                <a:solidFill>
                  <a:srgbClr val="221e1f"/>
                </a:solidFill>
                <a:latin typeface="CWBFQR+TBUDGoStd-Regular"/>
                <a:cs typeface="CWBFQR+TBUDGoStd-Regular"/>
              </a:rPr>
              <a:t>※保証書は明示した期間、条件のもとにおいて無償修理をお約束するもの</a:t>
            </a:r>
          </a:p>
          <a:p>
            <a:pPr marL="144030" marR="0">
              <a:lnSpc>
                <a:spcPts val="1500"/>
              </a:lnSpc>
              <a:spcBef>
                <a:spcPts val="0"/>
              </a:spcBef>
              <a:spcAft>
                <a:spcPts val="0"/>
              </a:spcAft>
            </a:pPr>
            <a:r>
              <a:rPr dirty="0" sz="1100">
                <a:solidFill>
                  <a:srgbClr val="221e1f"/>
                </a:solidFill>
                <a:latin typeface="CWBFQR+TBUDGoStd-Regular"/>
                <a:cs typeface="CWBFQR+TBUDGoStd-Regular"/>
              </a:rPr>
              <a:t>です。従ってこの保証書によって、保証書を発行している者（保証責任</a:t>
            </a:r>
          </a:p>
          <a:p>
            <a:pPr marL="144030" marR="0">
              <a:lnSpc>
                <a:spcPts val="1500"/>
              </a:lnSpc>
              <a:spcBef>
                <a:spcPts val="0"/>
              </a:spcBef>
              <a:spcAft>
                <a:spcPts val="0"/>
              </a:spcAft>
            </a:pPr>
            <a:r>
              <a:rPr dirty="0" sz="1100">
                <a:solidFill>
                  <a:srgbClr val="221e1f"/>
                </a:solidFill>
                <a:latin typeface="CWBFQR+TBUDGoStd-Regular"/>
                <a:cs typeface="CWBFQR+TBUDGoStd-Regular"/>
              </a:rPr>
              <a:t>者）、及びそれ以外の事業者に対するお客様の法律上の権利を制限する</a:t>
            </a:r>
          </a:p>
          <a:p>
            <a:pPr marL="144030" marR="0">
              <a:lnSpc>
                <a:spcPts val="1500"/>
              </a:lnSpc>
              <a:spcBef>
                <a:spcPts val="0"/>
              </a:spcBef>
              <a:spcAft>
                <a:spcPts val="0"/>
              </a:spcAft>
            </a:pPr>
            <a:r>
              <a:rPr dirty="0" sz="1100">
                <a:solidFill>
                  <a:srgbClr val="221e1f"/>
                </a:solidFill>
                <a:latin typeface="CWBFQR+TBUDGoStd-Regular"/>
                <a:cs typeface="CWBFQR+TBUDGoStd-Regular"/>
              </a:rPr>
              <a:t>ものではありません。</a:t>
            </a:r>
          </a:p>
        </p:txBody>
      </p:sp>
      <p:sp>
        <p:nvSpPr>
          <p:cNvPr id="25" name="object 25"/>
          <p:cNvSpPr txBox="1"/>
          <p:nvPr/>
        </p:nvSpPr>
        <p:spPr>
          <a:xfrm>
            <a:off x="10558500" y="5355042"/>
            <a:ext cx="342900" cy="347091"/>
          </a:xfrm>
          <a:prstGeom prst="rect">
            <a:avLst/>
          </a:prstGeom>
        </p:spPr>
        <p:txBody>
          <a:bodyPr wrap="square" lIns="0" tIns="0" rIns="0" bIns="0" rtlCol="0" vert="horz">
            <a:spAutoFit/>
          </a:bodyPr>
          <a:lstStyle/>
          <a:p>
            <a:pPr marL="0" marR="0">
              <a:lnSpc>
                <a:spcPts val="2433"/>
              </a:lnSpc>
              <a:spcBef>
                <a:spcPts val="0"/>
              </a:spcBef>
              <a:spcAft>
                <a:spcPts val="0"/>
              </a:spcAft>
            </a:pPr>
            <a:r>
              <a:rPr dirty="0" sz="1500">
                <a:solidFill>
                  <a:srgbClr val="221e1f"/>
                </a:solidFill>
                <a:latin typeface="AOGMID+TBUDGoStd-Regular"/>
                <a:cs typeface="AOGMID+TBUDGoStd-Regular"/>
              </a:rPr>
              <a:t>必</a:t>
            </a:r>
          </a:p>
        </p:txBody>
      </p:sp>
      <p:sp>
        <p:nvSpPr>
          <p:cNvPr id="26" name="object 26"/>
          <p:cNvSpPr txBox="1"/>
          <p:nvPr/>
        </p:nvSpPr>
        <p:spPr>
          <a:xfrm>
            <a:off x="540000" y="5448363"/>
            <a:ext cx="2639898" cy="275170"/>
          </a:xfrm>
          <a:prstGeom prst="rect">
            <a:avLst/>
          </a:prstGeom>
        </p:spPr>
        <p:txBody>
          <a:bodyPr wrap="square" lIns="0" tIns="0" rIns="0" bIns="0" rtlCol="0" vert="horz">
            <a:spAutoFit/>
          </a:bodyPr>
          <a:lstStyle/>
          <a:p>
            <a:pPr marL="0" marR="0">
              <a:lnSpc>
                <a:spcPts val="1866"/>
              </a:lnSpc>
              <a:spcBef>
                <a:spcPts val="0"/>
              </a:spcBef>
              <a:spcAft>
                <a:spcPts val="0"/>
              </a:spcAft>
            </a:pPr>
            <a:r>
              <a:rPr dirty="0" sz="1100">
                <a:solidFill>
                  <a:srgbClr val="221e1f"/>
                </a:solidFill>
                <a:latin typeface="RTKTHQ+TBUDGoStd-ExBold"/>
                <a:cs typeface="RTKTHQ+TBUDGoStd-ExBold"/>
              </a:rPr>
              <a:t>●</a:t>
            </a:r>
            <a:r>
              <a:rPr dirty="0" sz="1100" spc="121">
                <a:solidFill>
                  <a:srgbClr val="221e1f"/>
                </a:solidFill>
                <a:latin typeface="RTKTHQ+TBUDGoStd-ExBold"/>
                <a:cs typeface="RTKTHQ+TBUDGoStd-ExBold"/>
              </a:rPr>
              <a:t> </a:t>
            </a:r>
            <a:r>
              <a:rPr dirty="0" sz="1100" spc="-58">
                <a:solidFill>
                  <a:srgbClr val="221e1f"/>
                </a:solidFill>
                <a:latin typeface="RTKTHQ+TBUDGoStd-ExBold"/>
                <a:cs typeface="RTKTHQ+TBUDGoStd-ExBold"/>
              </a:rPr>
              <a:t>保証期間（1</a:t>
            </a:r>
            <a:r>
              <a:rPr dirty="0" sz="1100" spc="-136">
                <a:solidFill>
                  <a:srgbClr val="221e1f"/>
                </a:solidFill>
                <a:latin typeface="RTKTHQ+TBUDGoStd-ExBold"/>
                <a:cs typeface="RTKTHQ+TBUDGoStd-ExBold"/>
              </a:rPr>
              <a:t> </a:t>
            </a:r>
            <a:r>
              <a:rPr dirty="0" sz="1100" spc="-18">
                <a:solidFill>
                  <a:srgbClr val="221e1f"/>
                </a:solidFill>
                <a:latin typeface="RTKTHQ+TBUDGoStd-ExBold"/>
                <a:cs typeface="RTKTHQ+TBUDGoStd-ExBold"/>
              </a:rPr>
              <a:t>年間）が過ぎているとき</a:t>
            </a:r>
          </a:p>
        </p:txBody>
      </p:sp>
      <p:sp>
        <p:nvSpPr>
          <p:cNvPr id="27" name="object 27"/>
          <p:cNvSpPr txBox="1"/>
          <p:nvPr/>
        </p:nvSpPr>
        <p:spPr>
          <a:xfrm>
            <a:off x="537206" y="5663082"/>
            <a:ext cx="4966462" cy="692035"/>
          </a:xfrm>
          <a:prstGeom prst="rect">
            <a:avLst/>
          </a:prstGeom>
        </p:spPr>
        <p:txBody>
          <a:bodyPr wrap="square" lIns="0" tIns="0" rIns="0" bIns="0" rtlCol="0" vert="horz">
            <a:spAutoFit/>
          </a:bodyPr>
          <a:lstStyle/>
          <a:p>
            <a:pPr marL="2794" marR="0">
              <a:lnSpc>
                <a:spcPts val="1750"/>
              </a:lnSpc>
              <a:spcBef>
                <a:spcPts val="0"/>
              </a:spcBef>
              <a:spcAft>
                <a:spcPts val="0"/>
              </a:spcAft>
            </a:pPr>
            <a:r>
              <a:rPr dirty="0" sz="1100" spc="-46">
                <a:solidFill>
                  <a:srgbClr val="221e1f"/>
                </a:solidFill>
                <a:latin typeface="UDHRCB+TBUDGoStd-SuperLight"/>
                <a:cs typeface="UDHRCB+TBUDGoStd-SuperLight"/>
              </a:rPr>
              <a:t>保証期間経過後の修理については、お買い上げの販売店、または（株）MTG</a:t>
            </a:r>
          </a:p>
          <a:p>
            <a:pPr marL="0" marR="0">
              <a:lnSpc>
                <a:spcPts val="1699"/>
              </a:lnSpc>
              <a:spcBef>
                <a:spcPts val="0"/>
              </a:spcBef>
              <a:spcAft>
                <a:spcPts val="0"/>
              </a:spcAft>
            </a:pPr>
            <a:r>
              <a:rPr dirty="0" sz="1100">
                <a:solidFill>
                  <a:srgbClr val="221e1f"/>
                </a:solidFill>
                <a:latin typeface="UDHRCB+TBUDGoStd-SuperLight"/>
                <a:cs typeface="UDHRCB+TBUDGoStd-SuperLight"/>
              </a:rPr>
              <a:t>お客様相談室までお問い合わせください。お客様のご要望により有償修理</a:t>
            </a:r>
          </a:p>
          <a:p>
            <a:pPr marL="1397" marR="0">
              <a:lnSpc>
                <a:spcPts val="1699"/>
              </a:lnSpc>
              <a:spcBef>
                <a:spcPts val="0"/>
              </a:spcBef>
              <a:spcAft>
                <a:spcPts val="0"/>
              </a:spcAft>
            </a:pPr>
            <a:r>
              <a:rPr dirty="0" sz="1100" spc="-81">
                <a:solidFill>
                  <a:srgbClr val="221e1f"/>
                </a:solidFill>
                <a:latin typeface="UDHRCB+TBUDGoStd-SuperLight"/>
                <a:cs typeface="UDHRCB+TBUDGoStd-SuperLight"/>
              </a:rPr>
              <a:t>いたします。</a:t>
            </a:r>
          </a:p>
        </p:txBody>
      </p:sp>
      <p:sp>
        <p:nvSpPr>
          <p:cNvPr id="28" name="object 28"/>
          <p:cNvSpPr txBox="1"/>
          <p:nvPr/>
        </p:nvSpPr>
        <p:spPr>
          <a:xfrm>
            <a:off x="10223981" y="7029157"/>
            <a:ext cx="451103" cy="354139"/>
          </a:xfrm>
          <a:prstGeom prst="rect">
            <a:avLst/>
          </a:prstGeom>
        </p:spPr>
        <p:txBody>
          <a:bodyPr wrap="square" lIns="0" tIns="0" rIns="0" bIns="0" rtlCol="0" vert="horz">
            <a:spAutoFit/>
          </a:bodyPr>
          <a:lstStyle/>
          <a:p>
            <a:pPr marL="0" marR="0">
              <a:lnSpc>
                <a:spcPts val="2488"/>
              </a:lnSpc>
              <a:spcBef>
                <a:spcPts val="0"/>
              </a:spcBef>
              <a:spcAft>
                <a:spcPts val="0"/>
              </a:spcAft>
            </a:pPr>
            <a:r>
              <a:rPr dirty="0" sz="1500" spc="-150">
                <a:solidFill>
                  <a:srgbClr val="221e1f"/>
                </a:solidFill>
                <a:latin typeface="JNVHJI+TBUDGoStd-Bold"/>
                <a:cs typeface="JNVHJI+TBUDGoStd-Bold"/>
              </a:rPr>
              <a:t>31</a:t>
            </a: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showMasterSp="0">
  <p:cSld>
    <p:spTree>
      <p:nvGrpSpPr>
        <p:cNvPr id="1" name=""/>
        <p:cNvGrpSpPr/>
        <p:nvPr/>
      </p:nvGrpSpPr>
      <p:grpSpPr>
        <a:xfrm>
          <a:off x="0" y="0"/>
          <a:ext cx="0" cy="0"/>
          <a:chOff x="0" y="0"/>
          <a:chExt cx="0" cy="0"/>
        </a:xfrm>
      </p:grpSpPr>
      <p:sp>
        <p:nvSpPr>
          <p:cNvPr id="1" name="object 1"/>
          <p:cNvSpPr/>
          <p:nvPr/>
        </p:nvSpPr>
        <p:spPr>
          <a:xfrm>
            <a:off x="9384436" y="3308070"/>
            <a:ext cx="693736" cy="693750"/>
          </a:xfrm>
          <a:prstGeom prst="rect">
            <a:avLst/>
          </a:prstGeom>
          <a:blipFill>
            <a:blip cstate="print" r:embed="rId2"/>
            <a:stretch>
              <a:fillRect/>
            </a:stretch>
          </a:blipFill>
        </p:spPr>
        <p:txBody>
          <a:bodyPr wrap="square" lIns="0" tIns="0" rIns="0" bIns="0" rtlCol="0">
            <a:spAutoFit/>
          </a:bodyPr>
          <a:lstStyle/>
          <a:p/>
        </p:txBody>
      </p:sp>
      <p:sp>
        <p:nvSpPr>
          <p:cNvPr id="2" name="object 2"/>
          <p:cNvSpPr/>
          <p:nvPr/>
        </p:nvSpPr>
        <p:spPr>
          <a:xfrm>
            <a:off x="5537649" y="4496425"/>
            <a:ext cx="4623876" cy="2529599"/>
          </a:xfrm>
          <a:prstGeom prst="rect">
            <a:avLst/>
          </a:prstGeom>
          <a:blipFill>
            <a:blip cstate="print" r:embed="rId3"/>
            <a:stretch>
              <a:fillRect/>
            </a:stretch>
          </a:blipFill>
        </p:spPr>
        <p:txBody>
          <a:bodyPr wrap="square" lIns="0" tIns="0" rIns="0" bIns="0" rtlCol="0">
            <a:spAutoFit/>
          </a:bodyPr>
          <a:lstStyle/>
          <a:p/>
        </p:txBody>
      </p:sp>
      <p:sp>
        <p:nvSpPr>
          <p:cNvPr id="4" name="object 4"/>
          <p:cNvSpPr txBox="1"/>
          <p:nvPr/>
        </p:nvSpPr>
        <p:spPr>
          <a:xfrm>
            <a:off x="6647999" y="3578731"/>
            <a:ext cx="2606040" cy="240157"/>
          </a:xfrm>
          <a:prstGeom prst="rect">
            <a:avLst/>
          </a:prstGeom>
        </p:spPr>
        <p:txBody>
          <a:bodyPr wrap="square" lIns="0" tIns="0" rIns="0" bIns="0" rtlCol="0" vert="horz">
            <a:spAutoFit/>
          </a:bodyPr>
          <a:lstStyle/>
          <a:p>
            <a:pPr marL="0" marR="0">
              <a:lnSpc>
                <a:spcPts val="1591"/>
              </a:lnSpc>
              <a:spcBef>
                <a:spcPts val="0"/>
              </a:spcBef>
              <a:spcAft>
                <a:spcPts val="0"/>
              </a:spcAft>
            </a:pPr>
            <a:r>
              <a:rPr dirty="0" sz="1000" spc="-21">
                <a:solidFill>
                  <a:srgbClr val="221e1f"/>
                </a:solidFill>
                <a:latin typeface="UDHRCB+TBUDGoStd-SuperLight"/>
                <a:cs typeface="UDHRCB+TBUDGoStd-SuperLight"/>
              </a:rPr>
              <a:t>Webでも取扱説明書をご覧いただけます。</a:t>
            </a:r>
          </a:p>
        </p:txBody>
      </p:sp>
      <p:sp>
        <p:nvSpPr>
          <p:cNvPr id="5" name="object 5"/>
          <p:cNvSpPr txBox="1"/>
          <p:nvPr/>
        </p:nvSpPr>
        <p:spPr>
          <a:xfrm>
            <a:off x="5720824" y="4639736"/>
            <a:ext cx="927925" cy="385000"/>
          </a:xfrm>
          <a:prstGeom prst="rect">
            <a:avLst/>
          </a:prstGeom>
        </p:spPr>
        <p:txBody>
          <a:bodyPr wrap="square" lIns="0" tIns="0" rIns="0" bIns="0" rtlCol="0" vert="horz">
            <a:spAutoFit/>
          </a:bodyPr>
          <a:lstStyle/>
          <a:p>
            <a:pPr marL="0" marR="0">
              <a:lnSpc>
                <a:spcPts val="1431"/>
              </a:lnSpc>
              <a:spcBef>
                <a:spcPts val="0"/>
              </a:spcBef>
              <a:spcAft>
                <a:spcPts val="0"/>
              </a:spcAft>
            </a:pPr>
            <a:r>
              <a:rPr dirty="0" sz="900" spc="15">
                <a:solidFill>
                  <a:srgbClr val="221e1f"/>
                </a:solidFill>
                <a:latin typeface="UDHRCB+TBUDGoStd-SuperLight"/>
                <a:cs typeface="UDHRCB+TBUDGoStd-SuperLight"/>
              </a:rPr>
              <a:t>株式会社MTG</a:t>
            </a:r>
          </a:p>
          <a:p>
            <a:pPr marL="0" marR="0">
              <a:lnSpc>
                <a:spcPts val="1299"/>
              </a:lnSpc>
              <a:spcBef>
                <a:spcPts val="0"/>
              </a:spcBef>
              <a:spcAft>
                <a:spcPts val="0"/>
              </a:spcAft>
            </a:pPr>
            <a:r>
              <a:rPr dirty="0" sz="900" spc="14">
                <a:solidFill>
                  <a:srgbClr val="221e1f"/>
                </a:solidFill>
                <a:latin typeface="UDHRCB+TBUDGoStd-SuperLight"/>
                <a:cs typeface="UDHRCB+TBUDGoStd-SuperLight"/>
              </a:rPr>
              <a:t>〒453-0041</a:t>
            </a:r>
          </a:p>
        </p:txBody>
      </p:sp>
      <p:sp>
        <p:nvSpPr>
          <p:cNvPr id="6" name="object 6"/>
          <p:cNvSpPr txBox="1"/>
          <p:nvPr/>
        </p:nvSpPr>
        <p:spPr>
          <a:xfrm>
            <a:off x="5720824" y="4969834"/>
            <a:ext cx="3581972" cy="385000"/>
          </a:xfrm>
          <a:prstGeom prst="rect">
            <a:avLst/>
          </a:prstGeom>
        </p:spPr>
        <p:txBody>
          <a:bodyPr wrap="square" lIns="0" tIns="0" rIns="0" bIns="0" rtlCol="0" vert="horz">
            <a:spAutoFit/>
          </a:bodyPr>
          <a:lstStyle/>
          <a:p>
            <a:pPr marL="0" marR="0">
              <a:lnSpc>
                <a:spcPts val="1431"/>
              </a:lnSpc>
              <a:spcBef>
                <a:spcPts val="0"/>
              </a:spcBef>
              <a:spcAft>
                <a:spcPts val="0"/>
              </a:spcAft>
            </a:pPr>
            <a:r>
              <a:rPr dirty="0" sz="900" spc="10">
                <a:solidFill>
                  <a:srgbClr val="221e1f"/>
                </a:solidFill>
                <a:latin typeface="UDHRCB+TBUDGoStd-SuperLight"/>
                <a:cs typeface="UDHRCB+TBUDGoStd-SuperLight"/>
              </a:rPr>
              <a:t>愛知県名古屋市中村区本陣通4.丁目13.番.MTG.第2HIKARIビル</a:t>
            </a:r>
          </a:p>
          <a:p>
            <a:pPr marL="0" marR="0">
              <a:lnSpc>
                <a:spcPts val="1299"/>
              </a:lnSpc>
              <a:spcBef>
                <a:spcPts val="0"/>
              </a:spcBef>
              <a:spcAft>
                <a:spcPts val="0"/>
              </a:spcAft>
            </a:pPr>
            <a:r>
              <a:rPr dirty="0" sz="900">
                <a:solidFill>
                  <a:srgbClr val="221e1f"/>
                </a:solidFill>
                <a:latin typeface="UDHRCB+TBUDGoStd-SuperLight"/>
                <a:cs typeface="UDHRCB+TBUDGoStd-SuperLight"/>
              </a:rPr>
              <a:t>https://www</a:t>
            </a:r>
            <a:r>
              <a:rPr dirty="0" sz="900">
                <a:solidFill>
                  <a:srgbClr val="221e1f"/>
                </a:solidFill>
                <a:latin typeface="KIKKCM+TBUDGoStd-SuperLight"/>
                <a:cs typeface="KIKKCM+TBUDGoStd-SuperLight"/>
              </a:rPr>
              <a:t>.</a:t>
            </a:r>
            <a:r>
              <a:rPr dirty="0" sz="900">
                <a:solidFill>
                  <a:srgbClr val="221e1f"/>
                </a:solidFill>
                <a:latin typeface="UDHRCB+TBUDGoStd-SuperLight"/>
                <a:cs typeface="UDHRCB+TBUDGoStd-SuperLight"/>
              </a:rPr>
              <a:t>mtg</a:t>
            </a:r>
            <a:r>
              <a:rPr dirty="0" sz="900">
                <a:solidFill>
                  <a:srgbClr val="221e1f"/>
                </a:solidFill>
                <a:latin typeface="KIKKCM+TBUDGoStd-SuperLight"/>
                <a:cs typeface="KIKKCM+TBUDGoStd-SuperLight"/>
              </a:rPr>
              <a:t>.</a:t>
            </a:r>
            <a:r>
              <a:rPr dirty="0" sz="900" spc="-18">
                <a:solidFill>
                  <a:srgbClr val="221e1f"/>
                </a:solidFill>
                <a:latin typeface="UDHRCB+TBUDGoStd-SuperLight"/>
                <a:cs typeface="UDHRCB+TBUDGoStd-SuperLight"/>
              </a:rPr>
              <a:t>gr</a:t>
            </a:r>
            <a:r>
              <a:rPr dirty="0" sz="900">
                <a:solidFill>
                  <a:srgbClr val="221e1f"/>
                </a:solidFill>
                <a:latin typeface="KIKKCM+TBUDGoStd-SuperLight"/>
                <a:cs typeface="KIKKCM+TBUDGoStd-SuperLight"/>
              </a:rPr>
              <a:t>.</a:t>
            </a:r>
            <a:r>
              <a:rPr dirty="0" sz="900">
                <a:solidFill>
                  <a:srgbClr val="221e1f"/>
                </a:solidFill>
                <a:latin typeface="UDHRCB+TBUDGoStd-SuperLight"/>
                <a:cs typeface="UDHRCB+TBUDGoStd-SuperLight"/>
              </a:rPr>
              <a:t>jp</a:t>
            </a:r>
          </a:p>
        </p:txBody>
      </p:sp>
      <p:sp>
        <p:nvSpPr>
          <p:cNvPr id="7" name="object 7"/>
          <p:cNvSpPr txBox="1"/>
          <p:nvPr/>
        </p:nvSpPr>
        <p:spPr>
          <a:xfrm>
            <a:off x="5720824" y="5379900"/>
            <a:ext cx="1179193" cy="275170"/>
          </a:xfrm>
          <a:prstGeom prst="rect">
            <a:avLst/>
          </a:prstGeom>
        </p:spPr>
        <p:txBody>
          <a:bodyPr wrap="square" lIns="0" tIns="0" rIns="0" bIns="0" rtlCol="0" vert="horz">
            <a:spAutoFit/>
          </a:bodyPr>
          <a:lstStyle/>
          <a:p>
            <a:pPr marL="0" marR="0">
              <a:lnSpc>
                <a:spcPts val="1866"/>
              </a:lnSpc>
              <a:spcBef>
                <a:spcPts val="0"/>
              </a:spcBef>
              <a:spcAft>
                <a:spcPts val="0"/>
              </a:spcAft>
            </a:pPr>
            <a:r>
              <a:rPr dirty="0" sz="1100">
                <a:solidFill>
                  <a:srgbClr val="221e1f"/>
                </a:solidFill>
                <a:latin typeface="RTKTHQ+TBUDGoStd-ExBold"/>
                <a:cs typeface="RTKTHQ+TBUDGoStd-ExBold"/>
              </a:rPr>
              <a:t>[</a:t>
            </a:r>
            <a:r>
              <a:rPr dirty="0" sz="1100" spc="-136">
                <a:solidFill>
                  <a:srgbClr val="221e1f"/>
                </a:solidFill>
                <a:latin typeface="RTKTHQ+TBUDGoStd-ExBold"/>
                <a:cs typeface="RTKTHQ+TBUDGoStd-ExBold"/>
              </a:rPr>
              <a:t> </a:t>
            </a:r>
            <a:r>
              <a:rPr dirty="0" sz="1100">
                <a:solidFill>
                  <a:srgbClr val="221e1f"/>
                </a:solidFill>
                <a:latin typeface="RTKTHQ+TBUDGoStd-ExBold"/>
                <a:cs typeface="RTKTHQ+TBUDGoStd-ExBold"/>
              </a:rPr>
              <a:t>お客様相談室</a:t>
            </a:r>
            <a:r>
              <a:rPr dirty="0" sz="1100" spc="-136">
                <a:solidFill>
                  <a:srgbClr val="221e1f"/>
                </a:solidFill>
                <a:latin typeface="RTKTHQ+TBUDGoStd-ExBold"/>
                <a:cs typeface="RTKTHQ+TBUDGoStd-ExBold"/>
              </a:rPr>
              <a:t> </a:t>
            </a:r>
            <a:r>
              <a:rPr dirty="0" sz="1100">
                <a:solidFill>
                  <a:srgbClr val="221e1f"/>
                </a:solidFill>
                <a:latin typeface="RTKTHQ+TBUDGoStd-ExBold"/>
                <a:cs typeface="RTKTHQ+TBUDGoStd-ExBold"/>
              </a:rPr>
              <a:t>]</a:t>
            </a:r>
          </a:p>
        </p:txBody>
      </p:sp>
      <p:sp>
        <p:nvSpPr>
          <p:cNvPr id="8" name="object 8"/>
          <p:cNvSpPr txBox="1"/>
          <p:nvPr/>
        </p:nvSpPr>
        <p:spPr>
          <a:xfrm>
            <a:off x="5720824" y="5603178"/>
            <a:ext cx="4401045" cy="388543"/>
          </a:xfrm>
          <a:prstGeom prst="rect">
            <a:avLst/>
          </a:prstGeom>
        </p:spPr>
        <p:txBody>
          <a:bodyPr wrap="square" lIns="0" tIns="0" rIns="0" bIns="0" rtlCol="0" vert="horz">
            <a:spAutoFit/>
          </a:bodyPr>
          <a:lstStyle/>
          <a:p>
            <a:pPr marL="0" marR="0">
              <a:lnSpc>
                <a:spcPts val="1459"/>
              </a:lnSpc>
              <a:spcBef>
                <a:spcPts val="0"/>
              </a:spcBef>
              <a:spcAft>
                <a:spcPts val="0"/>
              </a:spcAft>
            </a:pPr>
            <a:r>
              <a:rPr dirty="0" sz="900" spc="16">
                <a:solidFill>
                  <a:srgbClr val="221e1f"/>
                </a:solidFill>
                <a:latin typeface="CWBFQR+TBUDGoStd-Regular"/>
                <a:cs typeface="CWBFQR+TBUDGoStd-Regular"/>
              </a:rPr>
              <a:t>MTG製品のお問い合わせ・取り扱い方法・その他ご不明な点は下記までお問い合</a:t>
            </a:r>
          </a:p>
          <a:p>
            <a:pPr marL="0" marR="0">
              <a:lnSpc>
                <a:spcPts val="1299"/>
              </a:lnSpc>
              <a:spcBef>
                <a:spcPts val="0"/>
              </a:spcBef>
              <a:spcAft>
                <a:spcPts val="0"/>
              </a:spcAft>
            </a:pPr>
            <a:r>
              <a:rPr dirty="0" sz="900">
                <a:solidFill>
                  <a:srgbClr val="221e1f"/>
                </a:solidFill>
                <a:latin typeface="CWBFQR+TBUDGoStd-Regular"/>
                <a:cs typeface="CWBFQR+TBUDGoStd-Regular"/>
              </a:rPr>
              <a:t>わせください。</a:t>
            </a:r>
          </a:p>
        </p:txBody>
      </p:sp>
      <p:sp>
        <p:nvSpPr>
          <p:cNvPr id="9" name="object 9"/>
          <p:cNvSpPr txBox="1"/>
          <p:nvPr/>
        </p:nvSpPr>
        <p:spPr>
          <a:xfrm>
            <a:off x="6041757" y="5910290"/>
            <a:ext cx="1828800" cy="354139"/>
          </a:xfrm>
          <a:prstGeom prst="rect">
            <a:avLst/>
          </a:prstGeom>
        </p:spPr>
        <p:txBody>
          <a:bodyPr wrap="square" lIns="0" tIns="0" rIns="0" bIns="0" rtlCol="0" vert="horz">
            <a:spAutoFit/>
          </a:bodyPr>
          <a:lstStyle/>
          <a:p>
            <a:pPr marL="0" marR="0">
              <a:lnSpc>
                <a:spcPts val="2488"/>
              </a:lnSpc>
              <a:spcBef>
                <a:spcPts val="0"/>
              </a:spcBef>
              <a:spcAft>
                <a:spcPts val="0"/>
              </a:spcAft>
            </a:pPr>
            <a:r>
              <a:rPr dirty="0" sz="1500">
                <a:solidFill>
                  <a:srgbClr val="221e1f"/>
                </a:solidFill>
                <a:latin typeface="JNVHJI+TBUDGoStd-Bold"/>
                <a:cs typeface="JNVHJI+TBUDGoStd-Bold"/>
              </a:rPr>
              <a:t>0120-315-765</a:t>
            </a:r>
          </a:p>
        </p:txBody>
      </p:sp>
      <p:sp>
        <p:nvSpPr>
          <p:cNvPr id="10" name="object 10"/>
          <p:cNvSpPr txBox="1"/>
          <p:nvPr/>
        </p:nvSpPr>
        <p:spPr>
          <a:xfrm>
            <a:off x="5720825" y="6187378"/>
            <a:ext cx="2479548" cy="223494"/>
          </a:xfrm>
          <a:prstGeom prst="rect">
            <a:avLst/>
          </a:prstGeom>
        </p:spPr>
        <p:txBody>
          <a:bodyPr wrap="square" lIns="0" tIns="0" rIns="0" bIns="0" rtlCol="0" vert="horz">
            <a:spAutoFit/>
          </a:bodyPr>
          <a:lstStyle/>
          <a:p>
            <a:pPr marL="0" marR="0">
              <a:lnSpc>
                <a:spcPts val="1459"/>
              </a:lnSpc>
              <a:spcBef>
                <a:spcPts val="0"/>
              </a:spcBef>
              <a:spcAft>
                <a:spcPts val="0"/>
              </a:spcAft>
            </a:pPr>
            <a:r>
              <a:rPr dirty="0" sz="900">
                <a:solidFill>
                  <a:srgbClr val="221e1f"/>
                </a:solidFill>
                <a:latin typeface="CWBFQR+TBUDGoStd-Regular"/>
                <a:cs typeface="CWBFQR+TBUDGoStd-Regular"/>
              </a:rPr>
              <a:t>●</a:t>
            </a:r>
            <a:r>
              <a:rPr dirty="0" sz="900">
                <a:solidFill>
                  <a:srgbClr val="221e1f"/>
                </a:solidFill>
                <a:latin typeface="CWBFQR+TBUDGoStd-Regular"/>
                <a:cs typeface="CWBFQR+TBUDGoStd-Regular"/>
              </a:rPr>
              <a:t> </a:t>
            </a:r>
            <a:r>
              <a:rPr dirty="0" sz="900">
                <a:solidFill>
                  <a:srgbClr val="221e1f"/>
                </a:solidFill>
                <a:latin typeface="CWBFQR+TBUDGoStd-Regular"/>
                <a:cs typeface="CWBFQR+TBUDGoStd-Regular"/>
              </a:rPr>
              <a:t>ご相談窓口における個人情報のお取り扱い</a:t>
            </a:r>
          </a:p>
        </p:txBody>
      </p:sp>
      <p:sp>
        <p:nvSpPr>
          <p:cNvPr id="11" name="object 11"/>
          <p:cNvSpPr txBox="1"/>
          <p:nvPr/>
        </p:nvSpPr>
        <p:spPr>
          <a:xfrm>
            <a:off x="5663675" y="6352426"/>
            <a:ext cx="4554436" cy="553593"/>
          </a:xfrm>
          <a:prstGeom prst="rect">
            <a:avLst/>
          </a:prstGeom>
        </p:spPr>
        <p:txBody>
          <a:bodyPr wrap="square" lIns="0" tIns="0" rIns="0" bIns="0" rtlCol="0" vert="horz">
            <a:spAutoFit/>
          </a:bodyPr>
          <a:lstStyle/>
          <a:p>
            <a:pPr marL="0" marR="0">
              <a:lnSpc>
                <a:spcPts val="1459"/>
              </a:lnSpc>
              <a:spcBef>
                <a:spcPts val="0"/>
              </a:spcBef>
              <a:spcAft>
                <a:spcPts val="0"/>
              </a:spcAft>
            </a:pPr>
            <a:r>
              <a:rPr dirty="0" sz="900" spc="-54">
                <a:solidFill>
                  <a:srgbClr val="221e1f"/>
                </a:solidFill>
                <a:latin typeface="CWBFQR+TBUDGoStd-Regular"/>
                <a:cs typeface="CWBFQR+TBUDGoStd-Regular"/>
              </a:rPr>
              <a:t>（株）MTG</a:t>
            </a:r>
            <a:r>
              <a:rPr dirty="0" sz="900" spc="-210">
                <a:solidFill>
                  <a:srgbClr val="221e1f"/>
                </a:solidFill>
                <a:latin typeface="CWBFQR+TBUDGoStd-Regular"/>
                <a:cs typeface="CWBFQR+TBUDGoStd-Regular"/>
              </a:rPr>
              <a:t> </a:t>
            </a:r>
            <a:r>
              <a:rPr dirty="0" sz="900" spc="-17">
                <a:solidFill>
                  <a:srgbClr val="221e1f"/>
                </a:solidFill>
                <a:latin typeface="CWBFQR+TBUDGoStd-Regular"/>
                <a:cs typeface="CWBFQR+TBUDGoStd-Regular"/>
              </a:rPr>
              <a:t>は、ご相談への対応や修理、その確認などのために、お客様の個人情報や</a:t>
            </a:r>
          </a:p>
          <a:p>
            <a:pPr marL="57150" marR="0">
              <a:lnSpc>
                <a:spcPts val="1299"/>
              </a:lnSpc>
              <a:spcBef>
                <a:spcPts val="0"/>
              </a:spcBef>
              <a:spcAft>
                <a:spcPts val="0"/>
              </a:spcAft>
            </a:pPr>
            <a:r>
              <a:rPr dirty="0" sz="900" spc="-20">
                <a:solidFill>
                  <a:srgbClr val="221e1f"/>
                </a:solidFill>
                <a:latin typeface="CWBFQR+TBUDGoStd-Regular"/>
                <a:cs typeface="CWBFQR+TBUDGoStd-Regular"/>
              </a:rPr>
              <a:t>ご相談内容を記録に残すことがあります。また、個人情報は適切に管理し、修理業務</a:t>
            </a:r>
          </a:p>
          <a:p>
            <a:pPr marL="57150" marR="0">
              <a:lnSpc>
                <a:spcPts val="1299"/>
              </a:lnSpc>
              <a:spcBef>
                <a:spcPts val="0"/>
              </a:spcBef>
              <a:spcAft>
                <a:spcPts val="0"/>
              </a:spcAft>
            </a:pPr>
            <a:r>
              <a:rPr dirty="0" sz="900" spc="-10">
                <a:solidFill>
                  <a:srgbClr val="221e1f"/>
                </a:solidFill>
                <a:latin typeface="CWBFQR+TBUDGoStd-Regular"/>
                <a:cs typeface="CWBFQR+TBUDGoStd-Regular"/>
              </a:rPr>
              <a:t>などを委託する場合や正当な理由がある場合を除き、第三者に提供しません。</a:t>
            </a:r>
          </a:p>
        </p:txBody>
      </p:sp>
      <p:sp>
        <p:nvSpPr>
          <p:cNvPr id="12" name="object 12"/>
          <p:cNvSpPr txBox="1"/>
          <p:nvPr/>
        </p:nvSpPr>
        <p:spPr>
          <a:xfrm>
            <a:off x="5537650" y="7066289"/>
            <a:ext cx="1079199" cy="151396"/>
          </a:xfrm>
          <a:prstGeom prst="rect">
            <a:avLst/>
          </a:prstGeom>
        </p:spPr>
        <p:txBody>
          <a:bodyPr wrap="square" lIns="0" tIns="0" rIns="0" bIns="0" rtlCol="0" vert="horz">
            <a:spAutoFit/>
          </a:bodyPr>
          <a:lstStyle/>
          <a:p>
            <a:pPr marL="0" marR="0">
              <a:lnSpc>
                <a:spcPts val="892"/>
              </a:lnSpc>
              <a:spcBef>
                <a:spcPts val="0"/>
              </a:spcBef>
              <a:spcAft>
                <a:spcPts val="0"/>
              </a:spcAft>
            </a:pPr>
            <a:r>
              <a:rPr dirty="0" sz="550">
                <a:solidFill>
                  <a:srgbClr val="221e1f"/>
                </a:solidFill>
                <a:latin typeface="CWBFQR+TBUDGoStd-Regular"/>
                <a:cs typeface="CWBFQR+TBUDGoStd-Regular"/>
              </a:rPr>
              <a:t>発行年月</a:t>
            </a:r>
            <a:r>
              <a:rPr dirty="0" sz="550">
                <a:solidFill>
                  <a:srgbClr val="221e1f"/>
                </a:solidFill>
                <a:latin typeface="CWBFQR+TBUDGoStd-Regular"/>
                <a:cs typeface="CWBFQR+TBUDGoStd-Regular"/>
              </a:rPr>
              <a:t> </a:t>
            </a:r>
            <a:r>
              <a:rPr dirty="0" sz="550" spc="14">
                <a:solidFill>
                  <a:srgbClr val="221e1f"/>
                </a:solidFill>
                <a:latin typeface="CWBFQR+TBUDGoStd-Regular"/>
                <a:cs typeface="CWBFQR+TBUDGoStd-Regular"/>
              </a:rPr>
              <a:t>2023/09ꢀ第1版</a:t>
            </a:r>
          </a:p>
        </p:txBody>
      </p:sp>
      <p:sp>
        <p:nvSpPr>
          <p:cNvPr id="13" name="object 13"/>
          <p:cNvSpPr txBox="1"/>
          <p:nvPr/>
        </p:nvSpPr>
        <p:spPr>
          <a:xfrm>
            <a:off x="9354045" y="7066289"/>
            <a:ext cx="919268" cy="151396"/>
          </a:xfrm>
          <a:prstGeom prst="rect">
            <a:avLst/>
          </a:prstGeom>
        </p:spPr>
        <p:txBody>
          <a:bodyPr wrap="square" lIns="0" tIns="0" rIns="0" bIns="0" rtlCol="0" vert="horz">
            <a:spAutoFit/>
          </a:bodyPr>
          <a:lstStyle/>
          <a:p>
            <a:pPr marL="0" marR="0">
              <a:lnSpc>
                <a:spcPts val="892"/>
              </a:lnSpc>
              <a:spcBef>
                <a:spcPts val="0"/>
              </a:spcBef>
              <a:spcAft>
                <a:spcPts val="0"/>
              </a:spcAft>
            </a:pPr>
            <a:r>
              <a:rPr dirty="0" sz="550">
                <a:solidFill>
                  <a:srgbClr val="221e1f"/>
                </a:solidFill>
                <a:latin typeface="CWBFQR+TBUDGoStd-Regular"/>
                <a:cs typeface="CWBFQR+TBUDGoStd-Regular"/>
              </a:rPr>
              <a:t>SEBZ1J01IM00_JPW</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showMasterSp="0">
  <p:cSld>
    <p:spTree>
      <p:nvGrpSpPr>
        <p:cNvPr id="1" name=""/>
        <p:cNvGrpSpPr/>
        <p:nvPr/>
      </p:nvGrpSpPr>
      <p:grpSpPr>
        <a:xfrm>
          <a:off x="0" y="0"/>
          <a:ext cx="0" cy="0"/>
          <a:chOff x="0" y="0"/>
          <a:chExt cx="0" cy="0"/>
        </a:xfrm>
      </p:grpSpPr>
      <p:sp>
        <p:nvSpPr>
          <p:cNvPr id="1" name="object 1"/>
          <p:cNvSpPr/>
          <p:nvPr/>
        </p:nvSpPr>
        <p:spPr>
          <a:xfrm>
            <a:off x="568974" y="5725120"/>
            <a:ext cx="158051" cy="158114"/>
          </a:xfrm>
          <a:prstGeom prst="rect">
            <a:avLst/>
          </a:prstGeom>
          <a:blipFill>
            <a:blip cstate="print" r:embed="rId2"/>
            <a:stretch>
              <a:fillRect/>
            </a:stretch>
          </a:blipFill>
        </p:spPr>
        <p:txBody>
          <a:bodyPr wrap="square" lIns="0" tIns="0" rIns="0" bIns="0" rtlCol="0">
            <a:spAutoFit/>
          </a:bodyPr>
          <a:lstStyle/>
          <a:p/>
        </p:txBody>
      </p:sp>
      <p:sp>
        <p:nvSpPr>
          <p:cNvPr id="2" name="object 2"/>
          <p:cNvSpPr/>
          <p:nvPr/>
        </p:nvSpPr>
        <p:spPr>
          <a:xfrm>
            <a:off x="553816" y="5449809"/>
            <a:ext cx="188366" cy="165696"/>
          </a:xfrm>
          <a:prstGeom prst="rect">
            <a:avLst/>
          </a:prstGeom>
          <a:blipFill>
            <a:blip cstate="print" r:embed="rId3"/>
            <a:stretch>
              <a:fillRect/>
            </a:stretch>
          </a:blipFill>
        </p:spPr>
        <p:txBody>
          <a:bodyPr wrap="square" lIns="0" tIns="0" rIns="0" bIns="0" rtlCol="0">
            <a:spAutoFit/>
          </a:bodyPr>
          <a:lstStyle/>
          <a:p/>
        </p:txBody>
      </p:sp>
      <p:sp>
        <p:nvSpPr>
          <p:cNvPr id="3" name="object 3"/>
          <p:cNvSpPr/>
          <p:nvPr/>
        </p:nvSpPr>
        <p:spPr>
          <a:xfrm>
            <a:off x="566129" y="5196055"/>
            <a:ext cx="163741" cy="163753"/>
          </a:xfrm>
          <a:prstGeom prst="rect">
            <a:avLst/>
          </a:prstGeom>
          <a:blipFill>
            <a:blip cstate="print" r:embed="rId4"/>
            <a:stretch>
              <a:fillRect/>
            </a:stretch>
          </a:blipFill>
        </p:spPr>
        <p:txBody>
          <a:bodyPr wrap="square" lIns="0" tIns="0" rIns="0" bIns="0" rtlCol="0">
            <a:spAutoFit/>
          </a:bodyPr>
          <a:lstStyle/>
          <a:p/>
        </p:txBody>
      </p:sp>
      <p:sp>
        <p:nvSpPr>
          <p:cNvPr id="4" name="object 4"/>
          <p:cNvSpPr/>
          <p:nvPr/>
        </p:nvSpPr>
        <p:spPr>
          <a:xfrm>
            <a:off x="540000" y="6226850"/>
            <a:ext cx="4608003" cy="12700"/>
          </a:xfrm>
          <a:prstGeom prst="rect">
            <a:avLst/>
          </a:prstGeom>
          <a:blipFill>
            <a:blip cstate="print" r:embed="rId5"/>
            <a:stretch>
              <a:fillRect/>
            </a:stretch>
          </a:blipFill>
        </p:spPr>
        <p:txBody>
          <a:bodyPr wrap="square" lIns="0" tIns="0" rIns="0" bIns="0" rtlCol="0">
            <a:spAutoFit/>
          </a:bodyPr>
          <a:lstStyle/>
          <a:p/>
        </p:txBody>
      </p:sp>
      <p:sp>
        <p:nvSpPr>
          <p:cNvPr id="5" name="object 5"/>
          <p:cNvSpPr/>
          <p:nvPr/>
        </p:nvSpPr>
        <p:spPr>
          <a:xfrm>
            <a:off x="730472" y="4156175"/>
            <a:ext cx="339051" cy="298259"/>
          </a:xfrm>
          <a:prstGeom prst="rect">
            <a:avLst/>
          </a:prstGeom>
          <a:blipFill>
            <a:blip cstate="print" r:embed="rId6"/>
            <a:stretch>
              <a:fillRect/>
            </a:stretch>
          </a:blipFill>
        </p:spPr>
        <p:txBody>
          <a:bodyPr wrap="square" lIns="0" tIns="0" rIns="0" bIns="0" rtlCol="0">
            <a:spAutoFit/>
          </a:bodyPr>
          <a:lstStyle/>
          <a:p/>
        </p:txBody>
      </p:sp>
      <p:sp>
        <p:nvSpPr>
          <p:cNvPr id="6" name="object 6"/>
          <p:cNvSpPr/>
          <p:nvPr/>
        </p:nvSpPr>
        <p:spPr>
          <a:xfrm>
            <a:off x="730472" y="3439602"/>
            <a:ext cx="339051" cy="298259"/>
          </a:xfrm>
          <a:prstGeom prst="rect">
            <a:avLst/>
          </a:prstGeom>
          <a:blipFill>
            <a:blip cstate="print" r:embed="rId7"/>
            <a:stretch>
              <a:fillRect/>
            </a:stretch>
          </a:blipFill>
        </p:spPr>
        <p:txBody>
          <a:bodyPr wrap="square" lIns="0" tIns="0" rIns="0" bIns="0" rtlCol="0">
            <a:spAutoFit/>
          </a:bodyPr>
          <a:lstStyle/>
          <a:p/>
        </p:txBody>
      </p:sp>
      <p:sp>
        <p:nvSpPr>
          <p:cNvPr id="7" name="object 7"/>
          <p:cNvSpPr/>
          <p:nvPr/>
        </p:nvSpPr>
        <p:spPr>
          <a:xfrm>
            <a:off x="730473" y="2759028"/>
            <a:ext cx="339051" cy="298259"/>
          </a:xfrm>
          <a:prstGeom prst="rect">
            <a:avLst/>
          </a:prstGeom>
          <a:blipFill>
            <a:blip cstate="print" r:embed="rId8"/>
            <a:stretch>
              <a:fillRect/>
            </a:stretch>
          </a:blipFill>
        </p:spPr>
        <p:txBody>
          <a:bodyPr wrap="square" lIns="0" tIns="0" rIns="0" bIns="0" rtlCol="0">
            <a:spAutoFit/>
          </a:bodyPr>
          <a:lstStyle/>
          <a:p/>
        </p:txBody>
      </p:sp>
      <p:sp>
        <p:nvSpPr>
          <p:cNvPr id="8" name="object 8"/>
          <p:cNvSpPr/>
          <p:nvPr/>
        </p:nvSpPr>
        <p:spPr>
          <a:xfrm>
            <a:off x="540000" y="4800755"/>
            <a:ext cx="4607995" cy="12700"/>
          </a:xfrm>
          <a:prstGeom prst="rect">
            <a:avLst/>
          </a:prstGeom>
          <a:blipFill>
            <a:blip cstate="print" r:embed="rId9"/>
            <a:stretch>
              <a:fillRect/>
            </a:stretch>
          </a:blipFill>
        </p:spPr>
        <p:txBody>
          <a:bodyPr wrap="square" lIns="0" tIns="0" rIns="0" bIns="0" rtlCol="0">
            <a:spAutoFit/>
          </a:bodyPr>
          <a:lstStyle/>
          <a:p/>
        </p:txBody>
      </p:sp>
      <p:sp>
        <p:nvSpPr>
          <p:cNvPr id="9" name="object 9"/>
          <p:cNvSpPr/>
          <p:nvPr/>
        </p:nvSpPr>
        <p:spPr>
          <a:xfrm>
            <a:off x="540000" y="4048180"/>
            <a:ext cx="4607995" cy="12700"/>
          </a:xfrm>
          <a:prstGeom prst="rect">
            <a:avLst/>
          </a:prstGeom>
          <a:blipFill>
            <a:blip cstate="print" r:embed="rId10"/>
            <a:stretch>
              <a:fillRect/>
            </a:stretch>
          </a:blipFill>
        </p:spPr>
        <p:txBody>
          <a:bodyPr wrap="square" lIns="0" tIns="0" rIns="0" bIns="0" rtlCol="0">
            <a:spAutoFit/>
          </a:bodyPr>
          <a:lstStyle/>
          <a:p/>
        </p:txBody>
      </p:sp>
      <p:sp>
        <p:nvSpPr>
          <p:cNvPr id="10" name="object 10"/>
          <p:cNvSpPr/>
          <p:nvPr/>
        </p:nvSpPr>
        <p:spPr>
          <a:xfrm>
            <a:off x="540000" y="3367606"/>
            <a:ext cx="4607995" cy="12700"/>
          </a:xfrm>
          <a:prstGeom prst="rect">
            <a:avLst/>
          </a:prstGeom>
          <a:blipFill>
            <a:blip cstate="print" r:embed="rId11"/>
            <a:stretch>
              <a:fillRect/>
            </a:stretch>
          </a:blipFill>
        </p:spPr>
        <p:txBody>
          <a:bodyPr wrap="square" lIns="0" tIns="0" rIns="0" bIns="0" rtlCol="0">
            <a:spAutoFit/>
          </a:bodyPr>
          <a:lstStyle/>
          <a:p/>
        </p:txBody>
      </p:sp>
      <p:sp>
        <p:nvSpPr>
          <p:cNvPr id="11" name="object 11"/>
          <p:cNvSpPr/>
          <p:nvPr/>
        </p:nvSpPr>
        <p:spPr>
          <a:xfrm>
            <a:off x="540000" y="2687033"/>
            <a:ext cx="4607995" cy="12700"/>
          </a:xfrm>
          <a:prstGeom prst="rect">
            <a:avLst/>
          </a:prstGeom>
          <a:blipFill>
            <a:blip cstate="print" r:embed="rId12"/>
            <a:stretch>
              <a:fillRect/>
            </a:stretch>
          </a:blipFill>
        </p:spPr>
        <p:txBody>
          <a:bodyPr wrap="square" lIns="0" tIns="0" rIns="0" bIns="0" rtlCol="0">
            <a:spAutoFit/>
          </a:bodyPr>
          <a:lstStyle/>
          <a:p/>
        </p:txBody>
      </p:sp>
      <p:sp>
        <p:nvSpPr>
          <p:cNvPr id="12" name="object 12"/>
          <p:cNvSpPr/>
          <p:nvPr/>
        </p:nvSpPr>
        <p:spPr>
          <a:xfrm>
            <a:off x="5508002" y="3250210"/>
            <a:ext cx="4643996" cy="1384862"/>
          </a:xfrm>
          <a:prstGeom prst="rect">
            <a:avLst/>
          </a:prstGeom>
          <a:blipFill>
            <a:blip cstate="print" r:embed="rId13"/>
            <a:stretch>
              <a:fillRect/>
            </a:stretch>
          </a:blipFill>
        </p:spPr>
        <p:txBody>
          <a:bodyPr wrap="square" lIns="0" tIns="0" rIns="0" bIns="0" rtlCol="0">
            <a:spAutoFit/>
          </a:bodyPr>
          <a:lstStyle/>
          <a:p/>
        </p:txBody>
      </p:sp>
      <p:sp>
        <p:nvSpPr>
          <p:cNvPr id="13" name="object 13"/>
          <p:cNvSpPr/>
          <p:nvPr/>
        </p:nvSpPr>
        <p:spPr>
          <a:xfrm>
            <a:off x="5508001" y="4738784"/>
            <a:ext cx="4643996" cy="2439712"/>
          </a:xfrm>
          <a:prstGeom prst="rect">
            <a:avLst/>
          </a:prstGeom>
          <a:blipFill>
            <a:blip cstate="print" r:embed="rId14"/>
            <a:stretch>
              <a:fillRect/>
            </a:stretch>
          </a:blipFill>
        </p:spPr>
        <p:txBody>
          <a:bodyPr wrap="square" lIns="0" tIns="0" rIns="0" bIns="0" rtlCol="0">
            <a:spAutoFit/>
          </a:bodyPr>
          <a:lstStyle/>
          <a:p/>
        </p:txBody>
      </p:sp>
      <p:sp>
        <p:nvSpPr>
          <p:cNvPr id="14" name="object 14"/>
          <p:cNvSpPr/>
          <p:nvPr/>
        </p:nvSpPr>
        <p:spPr>
          <a:xfrm>
            <a:off x="5508003" y="1454496"/>
            <a:ext cx="4643997" cy="1691999"/>
          </a:xfrm>
          <a:prstGeom prst="rect">
            <a:avLst/>
          </a:prstGeom>
          <a:blipFill>
            <a:blip cstate="print" r:embed="rId15"/>
            <a:stretch>
              <a:fillRect/>
            </a:stretch>
          </a:blipFill>
        </p:spPr>
        <p:txBody>
          <a:bodyPr wrap="square" lIns="0" tIns="0" rIns="0" bIns="0" rtlCol="0">
            <a:spAutoFit/>
          </a:bodyPr>
          <a:lstStyle/>
          <a:p/>
        </p:txBody>
      </p:sp>
      <p:sp>
        <p:nvSpPr>
          <p:cNvPr id="15" name="object 15"/>
          <p:cNvSpPr/>
          <p:nvPr/>
        </p:nvSpPr>
        <p:spPr>
          <a:xfrm>
            <a:off x="541248" y="824509"/>
            <a:ext cx="10139452" cy="178193"/>
          </a:xfrm>
          <a:prstGeom prst="rect">
            <a:avLst/>
          </a:prstGeom>
          <a:blipFill>
            <a:blip cstate="print" r:embed="rId16"/>
            <a:stretch>
              <a:fillRect/>
            </a:stretch>
          </a:blipFill>
        </p:spPr>
        <p:txBody>
          <a:bodyPr wrap="square" lIns="0" tIns="0" rIns="0" bIns="0" rtlCol="0">
            <a:spAutoFit/>
          </a:bodyPr>
          <a:lstStyle/>
          <a:p/>
        </p:txBody>
      </p:sp>
      <p:sp>
        <p:nvSpPr>
          <p:cNvPr id="17" name="object 17"/>
          <p:cNvSpPr txBox="1"/>
          <p:nvPr/>
        </p:nvSpPr>
        <p:spPr>
          <a:xfrm>
            <a:off x="540000" y="411304"/>
            <a:ext cx="2908300" cy="676681"/>
          </a:xfrm>
          <a:prstGeom prst="rect">
            <a:avLst/>
          </a:prstGeom>
        </p:spPr>
        <p:txBody>
          <a:bodyPr wrap="square" lIns="0" tIns="0" rIns="0" bIns="0" rtlCol="0" vert="horz">
            <a:spAutoFit/>
          </a:bodyPr>
          <a:lstStyle/>
          <a:p>
            <a:pPr marL="0" marR="0">
              <a:lnSpc>
                <a:spcPts val="5028"/>
              </a:lnSpc>
              <a:spcBef>
                <a:spcPts val="0"/>
              </a:spcBef>
              <a:spcAft>
                <a:spcPts val="0"/>
              </a:spcAft>
            </a:pPr>
            <a:r>
              <a:rPr dirty="0" sz="3100">
                <a:solidFill>
                  <a:srgbClr val="221e1f"/>
                </a:solidFill>
                <a:latin typeface="CWBFQR+TBUDGoStd-Regular"/>
                <a:cs typeface="CWBFQR+TBUDGoStd-Regular"/>
              </a:rPr>
              <a:t>安全上のご注意</a:t>
            </a:r>
          </a:p>
        </p:txBody>
      </p:sp>
      <p:sp>
        <p:nvSpPr>
          <p:cNvPr id="18" name="object 18"/>
          <p:cNvSpPr txBox="1"/>
          <p:nvPr/>
        </p:nvSpPr>
        <p:spPr>
          <a:xfrm>
            <a:off x="5517007" y="1103844"/>
            <a:ext cx="2959100" cy="388289"/>
          </a:xfrm>
          <a:prstGeom prst="rect">
            <a:avLst/>
          </a:prstGeom>
        </p:spPr>
        <p:txBody>
          <a:bodyPr wrap="square" lIns="0" tIns="0" rIns="0" bIns="0" rtlCol="0" vert="horz">
            <a:spAutoFit/>
          </a:bodyPr>
          <a:lstStyle/>
          <a:p>
            <a:pPr marL="0" marR="0">
              <a:lnSpc>
                <a:spcPts val="2757"/>
              </a:lnSpc>
              <a:spcBef>
                <a:spcPts val="0"/>
              </a:spcBef>
              <a:spcAft>
                <a:spcPts val="0"/>
              </a:spcAft>
            </a:pPr>
            <a:r>
              <a:rPr dirty="0" sz="1700">
                <a:solidFill>
                  <a:srgbClr val="221e1f"/>
                </a:solidFill>
                <a:latin typeface="CWBFQR+TBUDGoStd-Regular"/>
                <a:cs typeface="CWBFQR+TBUDGoStd-Regular"/>
              </a:rPr>
              <a:t>使用する方についてのご注意</a:t>
            </a:r>
          </a:p>
        </p:txBody>
      </p:sp>
      <p:sp>
        <p:nvSpPr>
          <p:cNvPr id="19" name="object 19"/>
          <p:cNvSpPr txBox="1"/>
          <p:nvPr/>
        </p:nvSpPr>
        <p:spPr>
          <a:xfrm>
            <a:off x="535663" y="1129853"/>
            <a:ext cx="5041900" cy="476199"/>
          </a:xfrm>
          <a:prstGeom prst="rect">
            <a:avLst/>
          </a:prstGeom>
        </p:spPr>
        <p:txBody>
          <a:bodyPr wrap="square" lIns="0" tIns="0" rIns="0" bIns="0" rtlCol="0" vert="horz">
            <a:spAutoFit/>
          </a:bodyPr>
          <a:lstStyle/>
          <a:p>
            <a:pPr marL="0" marR="0">
              <a:lnSpc>
                <a:spcPts val="1750"/>
              </a:lnSpc>
              <a:spcBef>
                <a:spcPts val="0"/>
              </a:spcBef>
              <a:spcAft>
                <a:spcPts val="0"/>
              </a:spcAft>
            </a:pPr>
            <a:r>
              <a:rPr dirty="0" sz="1100" spc="-62">
                <a:solidFill>
                  <a:srgbClr val="221e1f"/>
                </a:solidFill>
                <a:latin typeface="UDHRCB+TBUDGoStd-SuperLight"/>
                <a:cs typeface="UDHRCB+TBUDGoStd-SuperLight"/>
              </a:rPr>
              <a:t>ご使用の前に、必ずこの「安全上のご注意」をよくお読みのうえ、正しく安全</a:t>
            </a:r>
          </a:p>
          <a:p>
            <a:pPr marL="1397" marR="0">
              <a:lnSpc>
                <a:spcPts val="1699"/>
              </a:lnSpc>
              <a:spcBef>
                <a:spcPts val="0"/>
              </a:spcBef>
              <a:spcAft>
                <a:spcPts val="0"/>
              </a:spcAft>
            </a:pPr>
            <a:r>
              <a:rPr dirty="0" sz="1100" spc="-45">
                <a:solidFill>
                  <a:srgbClr val="221e1f"/>
                </a:solidFill>
                <a:latin typeface="UDHRCB+TBUDGoStd-SuperLight"/>
                <a:cs typeface="UDHRCB+TBUDGoStd-SuperLight"/>
              </a:rPr>
              <a:t>にお使いください。</a:t>
            </a:r>
          </a:p>
        </p:txBody>
      </p:sp>
      <p:sp>
        <p:nvSpPr>
          <p:cNvPr id="20" name="object 20"/>
          <p:cNvSpPr txBox="1"/>
          <p:nvPr/>
        </p:nvSpPr>
        <p:spPr>
          <a:xfrm>
            <a:off x="7136328" y="1457922"/>
            <a:ext cx="1549400" cy="275170"/>
          </a:xfrm>
          <a:prstGeom prst="rect">
            <a:avLst/>
          </a:prstGeom>
        </p:spPr>
        <p:txBody>
          <a:bodyPr wrap="square" lIns="0" tIns="0" rIns="0" bIns="0" rtlCol="0" vert="horz">
            <a:spAutoFit/>
          </a:bodyPr>
          <a:lstStyle/>
          <a:p>
            <a:pPr marL="0" marR="0">
              <a:lnSpc>
                <a:spcPts val="1866"/>
              </a:lnSpc>
              <a:spcBef>
                <a:spcPts val="0"/>
              </a:spcBef>
              <a:spcAft>
                <a:spcPts val="0"/>
              </a:spcAft>
            </a:pPr>
            <a:r>
              <a:rPr dirty="0" sz="1100" spc="-16">
                <a:solidFill>
                  <a:srgbClr val="ffffff"/>
                </a:solidFill>
                <a:latin typeface="RTKTHQ+TBUDGoStd-ExBold"/>
                <a:cs typeface="RTKTHQ+TBUDGoStd-ExBold"/>
              </a:rPr>
              <a:t>併用してはいけない方</a:t>
            </a:r>
          </a:p>
        </p:txBody>
      </p:sp>
      <p:sp>
        <p:nvSpPr>
          <p:cNvPr id="21" name="object 21"/>
          <p:cNvSpPr txBox="1"/>
          <p:nvPr/>
        </p:nvSpPr>
        <p:spPr>
          <a:xfrm>
            <a:off x="530222" y="1654187"/>
            <a:ext cx="4902200" cy="907872"/>
          </a:xfrm>
          <a:prstGeom prst="rect">
            <a:avLst/>
          </a:prstGeom>
        </p:spPr>
        <p:txBody>
          <a:bodyPr wrap="square" lIns="0" tIns="0" rIns="0" bIns="0" rtlCol="0" vert="horz">
            <a:spAutoFit/>
          </a:bodyPr>
          <a:lstStyle/>
          <a:p>
            <a:pPr marL="0" marR="0">
              <a:lnSpc>
                <a:spcPts val="1750"/>
              </a:lnSpc>
              <a:spcBef>
                <a:spcPts val="0"/>
              </a:spcBef>
              <a:spcAft>
                <a:spcPts val="0"/>
              </a:spcAft>
            </a:pPr>
            <a:r>
              <a:rPr dirty="0" sz="1100" spc="-31">
                <a:solidFill>
                  <a:srgbClr val="221e1f"/>
                </a:solidFill>
                <a:latin typeface="UDHRCB+TBUDGoStd-SuperLight"/>
                <a:cs typeface="UDHRCB+TBUDGoStd-SuperLight"/>
              </a:rPr>
              <a:t>ここに示した注意事項は、あなたや他の方々への危害や財産への損害を未然</a:t>
            </a:r>
          </a:p>
          <a:p>
            <a:pPr marL="5587" marR="0">
              <a:lnSpc>
                <a:spcPts val="1699"/>
              </a:lnSpc>
              <a:spcBef>
                <a:spcPts val="0"/>
              </a:spcBef>
              <a:spcAft>
                <a:spcPts val="0"/>
              </a:spcAft>
            </a:pPr>
            <a:r>
              <a:rPr dirty="0" sz="1100" spc="-32">
                <a:solidFill>
                  <a:srgbClr val="221e1f"/>
                </a:solidFill>
                <a:latin typeface="UDHRCB+TBUDGoStd-SuperLight"/>
                <a:cs typeface="UDHRCB+TBUDGoStd-SuperLight"/>
              </a:rPr>
              <a:t>に防ぎ、本品を正しく安全にお使いいただくために守っていただきたい事項</a:t>
            </a:r>
          </a:p>
          <a:p>
            <a:pPr marL="4190" marR="0">
              <a:lnSpc>
                <a:spcPts val="1699"/>
              </a:lnSpc>
              <a:spcBef>
                <a:spcPts val="0"/>
              </a:spcBef>
              <a:spcAft>
                <a:spcPts val="0"/>
              </a:spcAft>
            </a:pPr>
            <a:r>
              <a:rPr dirty="0" sz="1100" spc="-23">
                <a:solidFill>
                  <a:srgbClr val="221e1f"/>
                </a:solidFill>
                <a:latin typeface="UDHRCB+TBUDGoStd-SuperLight"/>
                <a:cs typeface="UDHRCB+TBUDGoStd-SuperLight"/>
              </a:rPr>
              <a:t>です。</a:t>
            </a:r>
            <a:r>
              <a:rPr dirty="0" sz="1100" spc="-158">
                <a:solidFill>
                  <a:srgbClr val="221e1f"/>
                </a:solidFill>
                <a:latin typeface="Times New Roman"/>
                <a:cs typeface="Times New Roman"/>
              </a:rPr>
              <a:t> </a:t>
            </a:r>
            <a:r>
              <a:rPr dirty="0" sz="1100" spc="-33">
                <a:solidFill>
                  <a:srgbClr val="221e1f"/>
                </a:solidFill>
                <a:latin typeface="UDHRCB+TBUDGoStd-SuperLight"/>
                <a:cs typeface="UDHRCB+TBUDGoStd-SuperLight"/>
              </a:rPr>
              <a:t>誤った使い方をしたときの危害や損害の程度を、以下の表示で区分し</a:t>
            </a:r>
          </a:p>
          <a:p>
            <a:pPr marL="4190" marR="0">
              <a:lnSpc>
                <a:spcPts val="1699"/>
              </a:lnSpc>
              <a:spcBef>
                <a:spcPts val="0"/>
              </a:spcBef>
              <a:spcAft>
                <a:spcPts val="0"/>
              </a:spcAft>
            </a:pPr>
            <a:r>
              <a:rPr dirty="0" sz="1100" spc="-60">
                <a:solidFill>
                  <a:srgbClr val="221e1f"/>
                </a:solidFill>
                <a:latin typeface="UDHRCB+TBUDGoStd-SuperLight"/>
                <a:cs typeface="UDHRCB+TBUDGoStd-SuperLight"/>
              </a:rPr>
              <a:t>て説明しています。</a:t>
            </a:r>
          </a:p>
        </p:txBody>
      </p:sp>
      <p:sp>
        <p:nvSpPr>
          <p:cNvPr id="22" name="object 22"/>
          <p:cNvSpPr txBox="1"/>
          <p:nvPr/>
        </p:nvSpPr>
        <p:spPr>
          <a:xfrm>
            <a:off x="6653650" y="1736844"/>
            <a:ext cx="3601719" cy="245632"/>
          </a:xfrm>
          <a:prstGeom prst="rect">
            <a:avLst/>
          </a:prstGeom>
        </p:spPr>
        <p:txBody>
          <a:bodyPr wrap="square" lIns="0" tIns="0" rIns="0" bIns="0" rtlCol="0" vert="horz">
            <a:spAutoFit/>
          </a:bodyPr>
          <a:lstStyle/>
          <a:p>
            <a:pPr marL="0" marR="0">
              <a:lnSpc>
                <a:spcPts val="1634"/>
              </a:lnSpc>
              <a:spcBef>
                <a:spcPts val="0"/>
              </a:spcBef>
              <a:spcAft>
                <a:spcPts val="0"/>
              </a:spcAft>
            </a:pPr>
            <a:r>
              <a:rPr dirty="0" sz="1000" spc="-52">
                <a:solidFill>
                  <a:srgbClr val="221e1f"/>
                </a:solidFill>
                <a:latin typeface="JNVHJI+TBUDGoStd-Bold"/>
                <a:cs typeface="JNVHJI+TBUDGoStd-Bold"/>
              </a:rPr>
              <a:t>次のような医用電気機器とは、絶対に併用しないでください。</a:t>
            </a:r>
          </a:p>
        </p:txBody>
      </p:sp>
      <p:sp>
        <p:nvSpPr>
          <p:cNvPr id="23" name="object 23"/>
          <p:cNvSpPr txBox="1"/>
          <p:nvPr/>
        </p:nvSpPr>
        <p:spPr>
          <a:xfrm>
            <a:off x="6005651" y="1854225"/>
            <a:ext cx="609600" cy="417347"/>
          </a:xfrm>
          <a:prstGeom prst="rect">
            <a:avLst/>
          </a:prstGeom>
        </p:spPr>
        <p:txBody>
          <a:bodyPr wrap="square" lIns="0" tIns="0" rIns="0" bIns="0" rtlCol="0" vert="horz">
            <a:spAutoFit/>
          </a:bodyPr>
          <a:lstStyle/>
          <a:p>
            <a:pPr marL="0" marR="0">
              <a:lnSpc>
                <a:spcPts val="2986"/>
              </a:lnSpc>
              <a:spcBef>
                <a:spcPts val="0"/>
              </a:spcBef>
              <a:spcAft>
                <a:spcPts val="0"/>
              </a:spcAft>
            </a:pPr>
            <a:r>
              <a:rPr dirty="0" sz="1800">
                <a:solidFill>
                  <a:srgbClr val="221e1f"/>
                </a:solidFill>
                <a:latin typeface="JNVHJI+TBUDGoStd-Bold"/>
                <a:cs typeface="JNVHJI+TBUDGoStd-Bold"/>
              </a:rPr>
              <a:t>危険</a:t>
            </a:r>
          </a:p>
        </p:txBody>
      </p:sp>
      <p:sp>
        <p:nvSpPr>
          <p:cNvPr id="24" name="object 24"/>
          <p:cNvSpPr txBox="1"/>
          <p:nvPr/>
        </p:nvSpPr>
        <p:spPr>
          <a:xfrm>
            <a:off x="6651110" y="1898530"/>
            <a:ext cx="3581400" cy="405257"/>
          </a:xfrm>
          <a:prstGeom prst="rect">
            <a:avLst/>
          </a:prstGeom>
        </p:spPr>
        <p:txBody>
          <a:bodyPr wrap="square" lIns="0" tIns="0" rIns="0" bIns="0" rtlCol="0" vert="horz">
            <a:spAutoFit/>
          </a:bodyPr>
          <a:lstStyle/>
          <a:p>
            <a:pPr marL="2540" marR="0">
              <a:lnSpc>
                <a:spcPts val="1591"/>
              </a:lnSpc>
              <a:spcBef>
                <a:spcPts val="0"/>
              </a:spcBef>
              <a:spcAft>
                <a:spcPts val="0"/>
              </a:spcAft>
            </a:pPr>
            <a:r>
              <a:rPr dirty="0" sz="1000" spc="-30">
                <a:solidFill>
                  <a:srgbClr val="221e1f"/>
                </a:solidFill>
                <a:latin typeface="UDHRCB+TBUDGoStd-SuperLight"/>
                <a:cs typeface="UDHRCB+TBUDGoStd-SuperLight"/>
              </a:rPr>
              <a:t>事故や医用電気機器の誤作動をまねき、身体に著しい障害を</a:t>
            </a:r>
          </a:p>
          <a:p>
            <a:pPr marL="0" marR="0">
              <a:lnSpc>
                <a:spcPts val="1300"/>
              </a:lnSpc>
              <a:spcBef>
                <a:spcPts val="0"/>
              </a:spcBef>
              <a:spcAft>
                <a:spcPts val="0"/>
              </a:spcAft>
            </a:pPr>
            <a:r>
              <a:rPr dirty="0" sz="1000" spc="-65">
                <a:solidFill>
                  <a:srgbClr val="221e1f"/>
                </a:solidFill>
                <a:latin typeface="UDHRCB+TBUDGoStd-SuperLight"/>
                <a:cs typeface="UDHRCB+TBUDGoStd-SuperLight"/>
              </a:rPr>
              <a:t>もたらすおそれがあります。</a:t>
            </a:r>
          </a:p>
        </p:txBody>
      </p:sp>
      <p:sp>
        <p:nvSpPr>
          <p:cNvPr id="25" name="object 25"/>
          <p:cNvSpPr txBox="1"/>
          <p:nvPr/>
        </p:nvSpPr>
        <p:spPr>
          <a:xfrm>
            <a:off x="6005651" y="2300730"/>
            <a:ext cx="3045460" cy="621157"/>
          </a:xfrm>
          <a:prstGeom prst="rect">
            <a:avLst/>
          </a:prstGeom>
        </p:spPr>
        <p:txBody>
          <a:bodyPr wrap="square" lIns="0" tIns="0" rIns="0" bIns="0" rtlCol="0" vert="horz">
            <a:spAutoFit/>
          </a:bodyPr>
          <a:lstStyle/>
          <a:p>
            <a:pPr marL="0" marR="0">
              <a:lnSpc>
                <a:spcPts val="1591"/>
              </a:lnSpc>
              <a:spcBef>
                <a:spcPts val="0"/>
              </a:spcBef>
              <a:spcAft>
                <a:spcPts val="0"/>
              </a:spcAft>
            </a:pPr>
            <a:r>
              <a:rPr dirty="0" sz="1000" spc="-29">
                <a:solidFill>
                  <a:srgbClr val="221e1f"/>
                </a:solidFill>
                <a:latin typeface="UDHRCB+TBUDGoStd-SuperLight"/>
                <a:cs typeface="UDHRCB+TBUDGoStd-SuperLight"/>
              </a:rPr>
              <a:t>•.ペースメーカーなどの体内植込み型医用電気機器</a:t>
            </a:r>
          </a:p>
          <a:p>
            <a:pPr marL="0" marR="0">
              <a:lnSpc>
                <a:spcPts val="1500"/>
              </a:lnSpc>
              <a:spcBef>
                <a:spcPts val="0"/>
              </a:spcBef>
              <a:spcAft>
                <a:spcPts val="0"/>
              </a:spcAft>
            </a:pPr>
            <a:r>
              <a:rPr dirty="0" sz="1000" spc="-10">
                <a:solidFill>
                  <a:srgbClr val="221e1f"/>
                </a:solidFill>
                <a:latin typeface="UDHRCB+TBUDGoStd-SuperLight"/>
                <a:cs typeface="UDHRCB+TBUDGoStd-SuperLight"/>
              </a:rPr>
              <a:t>•.人工心肺などの生命維持用医用電気機器</a:t>
            </a:r>
          </a:p>
          <a:p>
            <a:pPr marL="0" marR="0">
              <a:lnSpc>
                <a:spcPts val="1500"/>
              </a:lnSpc>
              <a:spcBef>
                <a:spcPts val="0"/>
              </a:spcBef>
              <a:spcAft>
                <a:spcPts val="0"/>
              </a:spcAft>
            </a:pPr>
            <a:r>
              <a:rPr dirty="0" sz="1000" spc="-11">
                <a:solidFill>
                  <a:srgbClr val="221e1f"/>
                </a:solidFill>
                <a:latin typeface="UDHRCB+TBUDGoStd-SuperLight"/>
                <a:cs typeface="UDHRCB+TBUDGoStd-SuperLight"/>
              </a:rPr>
              <a:t>•.心電計などの装着型医用電気機器</a:t>
            </a:r>
          </a:p>
        </p:txBody>
      </p:sp>
      <p:sp>
        <p:nvSpPr>
          <p:cNvPr id="26" name="object 26"/>
          <p:cNvSpPr txBox="1"/>
          <p:nvPr/>
        </p:nvSpPr>
        <p:spPr>
          <a:xfrm>
            <a:off x="5928200" y="2404089"/>
            <a:ext cx="202692" cy="260362"/>
          </a:xfrm>
          <a:prstGeom prst="rect">
            <a:avLst/>
          </a:prstGeom>
        </p:spPr>
        <p:txBody>
          <a:bodyPr wrap="square" lIns="0" tIns="0" rIns="0" bIns="0" rtlCol="0" vert="horz">
            <a:spAutoFit/>
          </a:bodyPr>
          <a:lstStyle/>
          <a:p>
            <a:pPr marL="0" marR="0">
              <a:lnSpc>
                <a:spcPts val="1750"/>
              </a:lnSpc>
              <a:spcBef>
                <a:spcPts val="0"/>
              </a:spcBef>
              <a:spcAft>
                <a:spcPts val="0"/>
              </a:spcAft>
            </a:pPr>
            <a:r>
              <a:rPr dirty="0" sz="1100">
                <a:solidFill>
                  <a:srgbClr val="221e1f"/>
                </a:solidFill>
                <a:latin typeface="UDHRCB+TBUDGoStd-SuperLight"/>
                <a:cs typeface="UDHRCB+TBUDGoStd-SuperLight"/>
              </a:rPr>
              <a:t>.</a:t>
            </a:r>
          </a:p>
        </p:txBody>
      </p:sp>
      <p:sp>
        <p:nvSpPr>
          <p:cNvPr id="27" name="object 27"/>
          <p:cNvSpPr txBox="1"/>
          <p:nvPr/>
        </p:nvSpPr>
        <p:spPr>
          <a:xfrm>
            <a:off x="1295999" y="2827803"/>
            <a:ext cx="4216400" cy="430657"/>
          </a:xfrm>
          <a:prstGeom prst="rect">
            <a:avLst/>
          </a:prstGeom>
        </p:spPr>
        <p:txBody>
          <a:bodyPr wrap="square" lIns="0" tIns="0" rIns="0" bIns="0" rtlCol="0" vert="horz">
            <a:spAutoFit/>
          </a:bodyPr>
          <a:lstStyle/>
          <a:p>
            <a:pPr marL="0" marR="0">
              <a:lnSpc>
                <a:spcPts val="1591"/>
              </a:lnSpc>
              <a:spcBef>
                <a:spcPts val="0"/>
              </a:spcBef>
              <a:spcAft>
                <a:spcPts val="0"/>
              </a:spcAft>
            </a:pPr>
            <a:r>
              <a:rPr dirty="0" sz="1000" spc="-55">
                <a:solidFill>
                  <a:srgbClr val="221e1f"/>
                </a:solidFill>
                <a:latin typeface="UDHRCB+TBUDGoStd-SuperLight"/>
                <a:cs typeface="UDHRCB+TBUDGoStd-SuperLight"/>
              </a:rPr>
              <a:t>誤った使い方をすると、「人が死亡または重傷を負う危険が差し迫って</a:t>
            </a:r>
          </a:p>
          <a:p>
            <a:pPr marL="0" marR="0">
              <a:lnSpc>
                <a:spcPts val="1500"/>
              </a:lnSpc>
              <a:spcBef>
                <a:spcPts val="0"/>
              </a:spcBef>
              <a:spcAft>
                <a:spcPts val="0"/>
              </a:spcAft>
            </a:pPr>
            <a:r>
              <a:rPr dirty="0" sz="1000" spc="-57">
                <a:solidFill>
                  <a:srgbClr val="221e1f"/>
                </a:solidFill>
                <a:latin typeface="UDHRCB+TBUDGoStd-SuperLight"/>
                <a:cs typeface="UDHRCB+TBUDGoStd-SuperLight"/>
              </a:rPr>
              <a:t>生じることが想定される」内容を示します。</a:t>
            </a:r>
          </a:p>
        </p:txBody>
      </p:sp>
      <p:sp>
        <p:nvSpPr>
          <p:cNvPr id="28" name="object 28"/>
          <p:cNvSpPr txBox="1"/>
          <p:nvPr/>
        </p:nvSpPr>
        <p:spPr>
          <a:xfrm>
            <a:off x="6005651" y="2876043"/>
            <a:ext cx="4254500" cy="235105"/>
          </a:xfrm>
          <a:prstGeom prst="rect">
            <a:avLst/>
          </a:prstGeom>
        </p:spPr>
        <p:txBody>
          <a:bodyPr wrap="square" lIns="0" tIns="0" rIns="0" bIns="0" rtlCol="0" vert="horz">
            <a:spAutoFit/>
          </a:bodyPr>
          <a:lstStyle/>
          <a:p>
            <a:pPr marL="0" marR="0">
              <a:lnSpc>
                <a:spcPts val="1551"/>
              </a:lnSpc>
              <a:spcBef>
                <a:spcPts val="0"/>
              </a:spcBef>
              <a:spcAft>
                <a:spcPts val="0"/>
              </a:spcAft>
            </a:pPr>
            <a:r>
              <a:rPr dirty="0" sz="950" spc="-35">
                <a:solidFill>
                  <a:srgbClr val="221e1f"/>
                </a:solidFill>
                <a:latin typeface="UDHRCB+TBUDGoStd-SuperLight"/>
                <a:cs typeface="UDHRCB+TBUDGoStd-SuperLight"/>
              </a:rPr>
              <a:t>上記に当てはまる方は、本品を使用中の方の脚部にも触れないでください。</a:t>
            </a:r>
          </a:p>
        </p:txBody>
      </p:sp>
      <p:sp>
        <p:nvSpPr>
          <p:cNvPr id="29" name="object 29"/>
          <p:cNvSpPr txBox="1"/>
          <p:nvPr/>
        </p:nvSpPr>
        <p:spPr>
          <a:xfrm>
            <a:off x="709499" y="3045671"/>
            <a:ext cx="533400" cy="1034713"/>
          </a:xfrm>
          <a:prstGeom prst="rect">
            <a:avLst/>
          </a:prstGeom>
        </p:spPr>
        <p:txBody>
          <a:bodyPr wrap="square" lIns="0" tIns="0" rIns="0" bIns="0" rtlCol="0" vert="horz">
            <a:spAutoFit/>
          </a:bodyPr>
          <a:lstStyle/>
          <a:p>
            <a:pPr marL="0" marR="0">
              <a:lnSpc>
                <a:spcPts val="2488"/>
              </a:lnSpc>
              <a:spcBef>
                <a:spcPts val="0"/>
              </a:spcBef>
              <a:spcAft>
                <a:spcPts val="0"/>
              </a:spcAft>
            </a:pPr>
            <a:r>
              <a:rPr dirty="0" sz="1500">
                <a:solidFill>
                  <a:srgbClr val="221e1f"/>
                </a:solidFill>
                <a:latin typeface="JNVHJI+TBUDGoStd-Bold"/>
                <a:cs typeface="JNVHJI+TBUDGoStd-Bold"/>
              </a:rPr>
              <a:t>危険</a:t>
            </a:r>
          </a:p>
          <a:p>
            <a:pPr marL="0" marR="0">
              <a:lnSpc>
                <a:spcPts val="2488"/>
              </a:lnSpc>
              <a:spcBef>
                <a:spcPts val="2820"/>
              </a:spcBef>
              <a:spcAft>
                <a:spcPts val="0"/>
              </a:spcAft>
            </a:pPr>
            <a:r>
              <a:rPr dirty="0" sz="1500">
                <a:solidFill>
                  <a:srgbClr val="221e1f"/>
                </a:solidFill>
                <a:latin typeface="JNVHJI+TBUDGoStd-Bold"/>
                <a:cs typeface="JNVHJI+TBUDGoStd-Bold"/>
              </a:rPr>
              <a:t>警告</a:t>
            </a:r>
          </a:p>
        </p:txBody>
      </p:sp>
      <p:sp>
        <p:nvSpPr>
          <p:cNvPr id="30" name="object 30"/>
          <p:cNvSpPr txBox="1"/>
          <p:nvPr/>
        </p:nvSpPr>
        <p:spPr>
          <a:xfrm>
            <a:off x="6849943" y="3253636"/>
            <a:ext cx="2108200" cy="275170"/>
          </a:xfrm>
          <a:prstGeom prst="rect">
            <a:avLst/>
          </a:prstGeom>
        </p:spPr>
        <p:txBody>
          <a:bodyPr wrap="square" lIns="0" tIns="0" rIns="0" bIns="0" rtlCol="0" vert="horz">
            <a:spAutoFit/>
          </a:bodyPr>
          <a:lstStyle/>
          <a:p>
            <a:pPr marL="0" marR="0">
              <a:lnSpc>
                <a:spcPts val="1866"/>
              </a:lnSpc>
              <a:spcBef>
                <a:spcPts val="0"/>
              </a:spcBef>
              <a:spcAft>
                <a:spcPts val="0"/>
              </a:spcAft>
            </a:pPr>
            <a:r>
              <a:rPr dirty="0" sz="1100">
                <a:solidFill>
                  <a:srgbClr val="ffffff"/>
                </a:solidFill>
                <a:latin typeface="RTKTHQ+TBUDGoStd-ExBold"/>
                <a:cs typeface="RTKTHQ+TBUDGoStd-ExBold"/>
              </a:rPr>
              <a:t>本品を近づけてはいけない機器</a:t>
            </a:r>
          </a:p>
        </p:txBody>
      </p:sp>
      <p:sp>
        <p:nvSpPr>
          <p:cNvPr id="31" name="object 31"/>
          <p:cNvSpPr txBox="1"/>
          <p:nvPr/>
        </p:nvSpPr>
        <p:spPr>
          <a:xfrm>
            <a:off x="1293459" y="3508377"/>
            <a:ext cx="4089400" cy="430657"/>
          </a:xfrm>
          <a:prstGeom prst="rect">
            <a:avLst/>
          </a:prstGeom>
        </p:spPr>
        <p:txBody>
          <a:bodyPr wrap="square" lIns="0" tIns="0" rIns="0" bIns="0" rtlCol="0" vert="horz">
            <a:spAutoFit/>
          </a:bodyPr>
          <a:lstStyle/>
          <a:p>
            <a:pPr marL="2539" marR="0">
              <a:lnSpc>
                <a:spcPts val="1591"/>
              </a:lnSpc>
              <a:spcBef>
                <a:spcPts val="0"/>
              </a:spcBef>
              <a:spcAft>
                <a:spcPts val="0"/>
              </a:spcAft>
            </a:pPr>
            <a:r>
              <a:rPr dirty="0" sz="1000" spc="-47">
                <a:solidFill>
                  <a:srgbClr val="221e1f"/>
                </a:solidFill>
                <a:latin typeface="UDHRCB+TBUDGoStd-SuperLight"/>
                <a:cs typeface="UDHRCB+TBUDGoStd-SuperLight"/>
              </a:rPr>
              <a:t>誤った使い方をすると、「人が死亡または重傷を負う可能性が想定さ</a:t>
            </a:r>
          </a:p>
          <a:p>
            <a:pPr marL="0" marR="0">
              <a:lnSpc>
                <a:spcPts val="1500"/>
              </a:lnSpc>
              <a:spcBef>
                <a:spcPts val="0"/>
              </a:spcBef>
              <a:spcAft>
                <a:spcPts val="0"/>
              </a:spcAft>
            </a:pPr>
            <a:r>
              <a:rPr dirty="0" sz="1000" spc="-60">
                <a:solidFill>
                  <a:srgbClr val="221e1f"/>
                </a:solidFill>
                <a:latin typeface="UDHRCB+TBUDGoStd-SuperLight"/>
                <a:cs typeface="UDHRCB+TBUDGoStd-SuperLight"/>
              </a:rPr>
              <a:t>れる」内容を示します。</a:t>
            </a:r>
          </a:p>
        </p:txBody>
      </p:sp>
      <p:sp>
        <p:nvSpPr>
          <p:cNvPr id="32" name="object 32"/>
          <p:cNvSpPr txBox="1"/>
          <p:nvPr/>
        </p:nvSpPr>
        <p:spPr>
          <a:xfrm>
            <a:off x="6005649" y="3589869"/>
            <a:ext cx="609600" cy="417347"/>
          </a:xfrm>
          <a:prstGeom prst="rect">
            <a:avLst/>
          </a:prstGeom>
        </p:spPr>
        <p:txBody>
          <a:bodyPr wrap="square" lIns="0" tIns="0" rIns="0" bIns="0" rtlCol="0" vert="horz">
            <a:spAutoFit/>
          </a:bodyPr>
          <a:lstStyle/>
          <a:p>
            <a:pPr marL="0" marR="0">
              <a:lnSpc>
                <a:spcPts val="2986"/>
              </a:lnSpc>
              <a:spcBef>
                <a:spcPts val="0"/>
              </a:spcBef>
              <a:spcAft>
                <a:spcPts val="0"/>
              </a:spcAft>
            </a:pPr>
            <a:r>
              <a:rPr dirty="0" sz="1800">
                <a:solidFill>
                  <a:srgbClr val="221e1f"/>
                </a:solidFill>
                <a:latin typeface="JNVHJI+TBUDGoStd-Bold"/>
                <a:cs typeface="JNVHJI+TBUDGoStd-Bold"/>
              </a:rPr>
              <a:t>危険</a:t>
            </a:r>
          </a:p>
        </p:txBody>
      </p:sp>
      <p:sp>
        <p:nvSpPr>
          <p:cNvPr id="33" name="object 33"/>
          <p:cNvSpPr txBox="1"/>
          <p:nvPr/>
        </p:nvSpPr>
        <p:spPr>
          <a:xfrm>
            <a:off x="6005649" y="3976306"/>
            <a:ext cx="4188459" cy="621157"/>
          </a:xfrm>
          <a:prstGeom prst="rect">
            <a:avLst/>
          </a:prstGeom>
        </p:spPr>
        <p:txBody>
          <a:bodyPr wrap="square" lIns="0" tIns="0" rIns="0" bIns="0" rtlCol="0" vert="horz">
            <a:spAutoFit/>
          </a:bodyPr>
          <a:lstStyle/>
          <a:p>
            <a:pPr marL="0" marR="0">
              <a:lnSpc>
                <a:spcPts val="1591"/>
              </a:lnSpc>
              <a:spcBef>
                <a:spcPts val="0"/>
              </a:spcBef>
              <a:spcAft>
                <a:spcPts val="0"/>
              </a:spcAft>
            </a:pPr>
            <a:r>
              <a:rPr dirty="0" sz="1000" spc="-37">
                <a:solidFill>
                  <a:srgbClr val="221e1f"/>
                </a:solidFill>
                <a:latin typeface="UDHRCB+TBUDGoStd-SuperLight"/>
                <a:cs typeface="UDHRCB+TBUDGoStd-SuperLight"/>
              </a:rPr>
              <a:t>•.本品を、ペースメーカーなどの体内植込み型医用電気機器を装着した</a:t>
            </a:r>
          </a:p>
          <a:p>
            <a:pPr marL="90042" marR="0">
              <a:lnSpc>
                <a:spcPts val="1500"/>
              </a:lnSpc>
              <a:spcBef>
                <a:spcPts val="0"/>
              </a:spcBef>
              <a:spcAft>
                <a:spcPts val="0"/>
              </a:spcAft>
            </a:pPr>
            <a:r>
              <a:rPr dirty="0" sz="1000" spc="-36">
                <a:solidFill>
                  <a:srgbClr val="221e1f"/>
                </a:solidFill>
                <a:latin typeface="UDHRCB+TBUDGoStd-SuperLight"/>
                <a:cs typeface="UDHRCB+TBUDGoStd-SuperLight"/>
              </a:rPr>
              <a:t>方の装着部位に近づけないでください（本品と装着部位は</a:t>
            </a:r>
            <a:r>
              <a:rPr dirty="0" sz="1000" spc="-135">
                <a:solidFill>
                  <a:srgbClr val="221e1f"/>
                </a:solidFill>
                <a:latin typeface="Times New Roman"/>
                <a:cs typeface="Times New Roman"/>
              </a:rPr>
              <a:t> </a:t>
            </a:r>
            <a:r>
              <a:rPr dirty="0" sz="1000">
                <a:solidFill>
                  <a:srgbClr val="221e1f"/>
                </a:solidFill>
                <a:latin typeface="UDHRCB+TBUDGoStd-SuperLight"/>
                <a:cs typeface="UDHRCB+TBUDGoStd-SuperLight"/>
              </a:rPr>
              <a:t>22cm</a:t>
            </a:r>
            <a:r>
              <a:rPr dirty="0" sz="1000" spc="-125">
                <a:solidFill>
                  <a:srgbClr val="221e1f"/>
                </a:solidFill>
                <a:latin typeface="Times New Roman"/>
                <a:cs typeface="Times New Roman"/>
              </a:rPr>
              <a:t> </a:t>
            </a:r>
            <a:r>
              <a:rPr dirty="0" sz="1000">
                <a:solidFill>
                  <a:srgbClr val="221e1f"/>
                </a:solidFill>
                <a:latin typeface="UDHRCB+TBUDGoStd-SuperLight"/>
                <a:cs typeface="UDHRCB+TBUDGoStd-SuperLight"/>
              </a:rPr>
              <a:t>以上</a:t>
            </a:r>
          </a:p>
          <a:p>
            <a:pPr marL="90042" marR="0">
              <a:lnSpc>
                <a:spcPts val="1500"/>
              </a:lnSpc>
              <a:spcBef>
                <a:spcPts val="0"/>
              </a:spcBef>
              <a:spcAft>
                <a:spcPts val="0"/>
              </a:spcAft>
            </a:pPr>
            <a:r>
              <a:rPr dirty="0" sz="1000" spc="-90">
                <a:solidFill>
                  <a:srgbClr val="221e1f"/>
                </a:solidFill>
                <a:latin typeface="UDHRCB+TBUDGoStd-SuperLight"/>
                <a:cs typeface="UDHRCB+TBUDGoStd-SuperLight"/>
              </a:rPr>
              <a:t>離してください）。</a:t>
            </a:r>
          </a:p>
        </p:txBody>
      </p:sp>
      <p:sp>
        <p:nvSpPr>
          <p:cNvPr id="34" name="object 34"/>
          <p:cNvSpPr txBox="1"/>
          <p:nvPr/>
        </p:nvSpPr>
        <p:spPr>
          <a:xfrm>
            <a:off x="5928197" y="4079665"/>
            <a:ext cx="202693" cy="1667973"/>
          </a:xfrm>
          <a:prstGeom prst="rect">
            <a:avLst/>
          </a:prstGeom>
        </p:spPr>
        <p:txBody>
          <a:bodyPr wrap="square" lIns="0" tIns="0" rIns="0" bIns="0" rtlCol="0" vert="horz">
            <a:spAutoFit/>
          </a:bodyPr>
          <a:lstStyle/>
          <a:p>
            <a:pPr marL="1" marR="0">
              <a:lnSpc>
                <a:spcPts val="1750"/>
              </a:lnSpc>
              <a:spcBef>
                <a:spcPts val="0"/>
              </a:spcBef>
              <a:spcAft>
                <a:spcPts val="0"/>
              </a:spcAft>
            </a:pPr>
            <a:r>
              <a:rPr dirty="0" sz="1100">
                <a:solidFill>
                  <a:srgbClr val="221e1f"/>
                </a:solidFill>
                <a:latin typeface="UDHRCB+TBUDGoStd-SuperLight"/>
                <a:cs typeface="UDHRCB+TBUDGoStd-SuperLight"/>
              </a:rPr>
              <a:t>.</a:t>
            </a:r>
          </a:p>
          <a:p>
            <a:pPr marL="0" marR="0">
              <a:lnSpc>
                <a:spcPts val="1750"/>
              </a:lnSpc>
              <a:spcBef>
                <a:spcPts val="9283"/>
              </a:spcBef>
              <a:spcAft>
                <a:spcPts val="0"/>
              </a:spcAft>
            </a:pPr>
            <a:r>
              <a:rPr dirty="0" sz="1100">
                <a:solidFill>
                  <a:srgbClr val="221e1f"/>
                </a:solidFill>
                <a:latin typeface="UDHRCB+TBUDGoStd-SuperLight"/>
                <a:cs typeface="UDHRCB+TBUDGoStd-SuperLight"/>
              </a:rPr>
              <a:t>.</a:t>
            </a:r>
          </a:p>
        </p:txBody>
      </p:sp>
      <p:sp>
        <p:nvSpPr>
          <p:cNvPr id="35" name="object 35"/>
          <p:cNvSpPr txBox="1"/>
          <p:nvPr/>
        </p:nvSpPr>
        <p:spPr>
          <a:xfrm>
            <a:off x="1295999" y="4129700"/>
            <a:ext cx="4216400" cy="621157"/>
          </a:xfrm>
          <a:prstGeom prst="rect">
            <a:avLst/>
          </a:prstGeom>
        </p:spPr>
        <p:txBody>
          <a:bodyPr wrap="square" lIns="0" tIns="0" rIns="0" bIns="0" rtlCol="0" vert="horz">
            <a:spAutoFit/>
          </a:bodyPr>
          <a:lstStyle/>
          <a:p>
            <a:pPr marL="0" marR="0">
              <a:lnSpc>
                <a:spcPts val="1591"/>
              </a:lnSpc>
              <a:spcBef>
                <a:spcPts val="0"/>
              </a:spcBef>
              <a:spcAft>
                <a:spcPts val="0"/>
              </a:spcAft>
            </a:pPr>
            <a:r>
              <a:rPr dirty="0" sz="1000" spc="-61">
                <a:solidFill>
                  <a:srgbClr val="221e1f"/>
                </a:solidFill>
                <a:latin typeface="UDHRCB+TBUDGoStd-SuperLight"/>
                <a:cs typeface="UDHRCB+TBUDGoStd-SuperLight"/>
              </a:rPr>
              <a:t>誤った使い方をすると、「人が軽傷を負う可能性や、物的損害（家屋、</a:t>
            </a:r>
          </a:p>
          <a:p>
            <a:pPr marL="0" marR="0">
              <a:lnSpc>
                <a:spcPts val="1500"/>
              </a:lnSpc>
              <a:spcBef>
                <a:spcPts val="0"/>
              </a:spcBef>
              <a:spcAft>
                <a:spcPts val="0"/>
              </a:spcAft>
            </a:pPr>
            <a:r>
              <a:rPr dirty="0" sz="1000" spc="-16">
                <a:solidFill>
                  <a:srgbClr val="221e1f"/>
                </a:solidFill>
                <a:latin typeface="UDHRCB+TBUDGoStd-SuperLight"/>
                <a:cs typeface="UDHRCB+TBUDGoStd-SuperLight"/>
              </a:rPr>
              <a:t>家財および家畜</a:t>
            </a:r>
            <a:r>
              <a:rPr dirty="0" sz="1000" spc="-150">
                <a:solidFill>
                  <a:srgbClr val="221e1f"/>
                </a:solidFill>
                <a:latin typeface="Times New Roman"/>
                <a:cs typeface="Times New Roman"/>
              </a:rPr>
              <a:t> </a:t>
            </a:r>
            <a:r>
              <a:rPr dirty="0" sz="1000">
                <a:solidFill>
                  <a:srgbClr val="221e1f"/>
                </a:solidFill>
                <a:latin typeface="UDHRCB+TBUDGoStd-SuperLight"/>
                <a:cs typeface="UDHRCB+TBUDGoStd-SuperLight"/>
              </a:rPr>
              <a:t>・</a:t>
            </a:r>
            <a:r>
              <a:rPr dirty="0" sz="1000" spc="-190">
                <a:solidFill>
                  <a:srgbClr val="221e1f"/>
                </a:solidFill>
                <a:latin typeface="Times New Roman"/>
                <a:cs typeface="Times New Roman"/>
              </a:rPr>
              <a:t> </a:t>
            </a:r>
            <a:r>
              <a:rPr dirty="0" sz="1000" spc="-46">
                <a:solidFill>
                  <a:srgbClr val="221e1f"/>
                </a:solidFill>
                <a:latin typeface="UDHRCB+TBUDGoStd-SuperLight"/>
                <a:cs typeface="UDHRCB+TBUDGoStd-SuperLight"/>
              </a:rPr>
              <a:t>ペットに関わる拡大損害）の発生が想定される」内</a:t>
            </a:r>
          </a:p>
          <a:p>
            <a:pPr marL="0" marR="0">
              <a:lnSpc>
                <a:spcPts val="1500"/>
              </a:lnSpc>
              <a:spcBef>
                <a:spcPts val="0"/>
              </a:spcBef>
              <a:spcAft>
                <a:spcPts val="0"/>
              </a:spcAft>
            </a:pPr>
            <a:r>
              <a:rPr dirty="0" sz="1000" spc="-60">
                <a:solidFill>
                  <a:srgbClr val="221e1f"/>
                </a:solidFill>
                <a:latin typeface="UDHRCB+TBUDGoStd-SuperLight"/>
                <a:cs typeface="UDHRCB+TBUDGoStd-SuperLight"/>
              </a:rPr>
              <a:t>容を示します。</a:t>
            </a:r>
          </a:p>
        </p:txBody>
      </p:sp>
      <p:sp>
        <p:nvSpPr>
          <p:cNvPr id="36" name="object 36"/>
          <p:cNvSpPr txBox="1"/>
          <p:nvPr/>
        </p:nvSpPr>
        <p:spPr>
          <a:xfrm>
            <a:off x="709499" y="4442819"/>
            <a:ext cx="533400" cy="354139"/>
          </a:xfrm>
          <a:prstGeom prst="rect">
            <a:avLst/>
          </a:prstGeom>
        </p:spPr>
        <p:txBody>
          <a:bodyPr wrap="square" lIns="0" tIns="0" rIns="0" bIns="0" rtlCol="0" vert="horz">
            <a:spAutoFit/>
          </a:bodyPr>
          <a:lstStyle/>
          <a:p>
            <a:pPr marL="0" marR="0">
              <a:lnSpc>
                <a:spcPts val="2488"/>
              </a:lnSpc>
              <a:spcBef>
                <a:spcPts val="0"/>
              </a:spcBef>
              <a:spcAft>
                <a:spcPts val="0"/>
              </a:spcAft>
            </a:pPr>
            <a:r>
              <a:rPr dirty="0" sz="1500">
                <a:solidFill>
                  <a:srgbClr val="221e1f"/>
                </a:solidFill>
                <a:latin typeface="JNVHJI+TBUDGoStd-Bold"/>
                <a:cs typeface="JNVHJI+TBUDGoStd-Bold"/>
              </a:rPr>
              <a:t>注意</a:t>
            </a:r>
          </a:p>
        </p:txBody>
      </p:sp>
      <p:sp>
        <p:nvSpPr>
          <p:cNvPr id="37" name="object 37"/>
          <p:cNvSpPr txBox="1"/>
          <p:nvPr/>
        </p:nvSpPr>
        <p:spPr>
          <a:xfrm>
            <a:off x="7136327" y="4742209"/>
            <a:ext cx="1549400" cy="275170"/>
          </a:xfrm>
          <a:prstGeom prst="rect">
            <a:avLst/>
          </a:prstGeom>
        </p:spPr>
        <p:txBody>
          <a:bodyPr wrap="square" lIns="0" tIns="0" rIns="0" bIns="0" rtlCol="0" vert="horz">
            <a:spAutoFit/>
          </a:bodyPr>
          <a:lstStyle/>
          <a:p>
            <a:pPr marL="0" marR="0">
              <a:lnSpc>
                <a:spcPts val="1866"/>
              </a:lnSpc>
              <a:spcBef>
                <a:spcPts val="0"/>
              </a:spcBef>
              <a:spcAft>
                <a:spcPts val="0"/>
              </a:spcAft>
            </a:pPr>
            <a:r>
              <a:rPr dirty="0" sz="1100" spc="-16">
                <a:solidFill>
                  <a:srgbClr val="ffffff"/>
                </a:solidFill>
                <a:latin typeface="RTKTHQ+TBUDGoStd-ExBold"/>
                <a:cs typeface="RTKTHQ+TBUDGoStd-ExBold"/>
              </a:rPr>
              <a:t>使用してはいけない方</a:t>
            </a:r>
          </a:p>
        </p:txBody>
      </p:sp>
      <p:sp>
        <p:nvSpPr>
          <p:cNvPr id="38" name="object 38"/>
          <p:cNvSpPr txBox="1"/>
          <p:nvPr/>
        </p:nvSpPr>
        <p:spPr>
          <a:xfrm>
            <a:off x="540000" y="4903512"/>
            <a:ext cx="3784600" cy="510309"/>
          </a:xfrm>
          <a:prstGeom prst="rect">
            <a:avLst/>
          </a:prstGeom>
        </p:spPr>
        <p:txBody>
          <a:bodyPr wrap="square" lIns="0" tIns="0" rIns="0" bIns="0" rtlCol="0" vert="horz">
            <a:spAutoFit/>
          </a:bodyPr>
          <a:lstStyle/>
          <a:p>
            <a:pPr marL="0" marR="0">
              <a:lnSpc>
                <a:spcPts val="1750"/>
              </a:lnSpc>
              <a:spcBef>
                <a:spcPts val="0"/>
              </a:spcBef>
              <a:spcAft>
                <a:spcPts val="0"/>
              </a:spcAft>
            </a:pPr>
            <a:r>
              <a:rPr dirty="0" sz="1100" spc="-52">
                <a:solidFill>
                  <a:srgbClr val="221e1f"/>
                </a:solidFill>
                <a:latin typeface="UDHRCB+TBUDGoStd-SuperLight"/>
                <a:cs typeface="UDHRCB+TBUDGoStd-SuperLight"/>
              </a:rPr>
              <a:t>守っていただく内容を、以下の図記号で説明しています。</a:t>
            </a:r>
          </a:p>
          <a:p>
            <a:pPr marL="288000" marR="0">
              <a:lnSpc>
                <a:spcPts val="1591"/>
              </a:lnSpc>
              <a:spcBef>
                <a:spcPts val="327"/>
              </a:spcBef>
              <a:spcAft>
                <a:spcPts val="0"/>
              </a:spcAft>
            </a:pPr>
            <a:r>
              <a:rPr dirty="0" sz="1000" spc="-42">
                <a:solidFill>
                  <a:srgbClr val="221e1f"/>
                </a:solidFill>
                <a:latin typeface="UDHRCB+TBUDGoStd-SuperLight"/>
                <a:cs typeface="UDHRCB+TBUDGoStd-SuperLight"/>
              </a:rPr>
              <a:t>禁止の行為であることを告げるものです。</a:t>
            </a:r>
          </a:p>
        </p:txBody>
      </p:sp>
      <p:sp>
        <p:nvSpPr>
          <p:cNvPr id="39" name="object 39"/>
          <p:cNvSpPr txBox="1"/>
          <p:nvPr/>
        </p:nvSpPr>
        <p:spPr>
          <a:xfrm>
            <a:off x="6653648" y="5018860"/>
            <a:ext cx="2438400" cy="248793"/>
          </a:xfrm>
          <a:prstGeom prst="rect">
            <a:avLst/>
          </a:prstGeom>
        </p:spPr>
        <p:txBody>
          <a:bodyPr wrap="square" lIns="0" tIns="0" rIns="0" bIns="0" rtlCol="0" vert="horz">
            <a:spAutoFit/>
          </a:bodyPr>
          <a:lstStyle/>
          <a:p>
            <a:pPr marL="0" marR="0">
              <a:lnSpc>
                <a:spcPts val="1659"/>
              </a:lnSpc>
              <a:spcBef>
                <a:spcPts val="0"/>
              </a:spcBef>
              <a:spcAft>
                <a:spcPts val="0"/>
              </a:spcAft>
            </a:pPr>
            <a:r>
              <a:rPr dirty="0" sz="1000" spc="-21">
                <a:solidFill>
                  <a:srgbClr val="221e1f"/>
                </a:solidFill>
                <a:latin typeface="JNVHJI+TBUDGoStd-Bold"/>
                <a:cs typeface="JNVHJI+TBUDGoStd-Bold"/>
              </a:rPr>
              <a:t>次のような方は使用しないでください。</a:t>
            </a:r>
          </a:p>
        </p:txBody>
      </p:sp>
      <p:sp>
        <p:nvSpPr>
          <p:cNvPr id="40" name="object 40"/>
          <p:cNvSpPr txBox="1"/>
          <p:nvPr/>
        </p:nvSpPr>
        <p:spPr>
          <a:xfrm>
            <a:off x="6005648" y="5037962"/>
            <a:ext cx="609600" cy="417347"/>
          </a:xfrm>
          <a:prstGeom prst="rect">
            <a:avLst/>
          </a:prstGeom>
        </p:spPr>
        <p:txBody>
          <a:bodyPr wrap="square" lIns="0" tIns="0" rIns="0" bIns="0" rtlCol="0" vert="horz">
            <a:spAutoFit/>
          </a:bodyPr>
          <a:lstStyle/>
          <a:p>
            <a:pPr marL="0" marR="0">
              <a:lnSpc>
                <a:spcPts val="2986"/>
              </a:lnSpc>
              <a:spcBef>
                <a:spcPts val="0"/>
              </a:spcBef>
              <a:spcAft>
                <a:spcPts val="0"/>
              </a:spcAft>
            </a:pPr>
            <a:r>
              <a:rPr dirty="0" sz="1800">
                <a:solidFill>
                  <a:srgbClr val="221e1f"/>
                </a:solidFill>
                <a:latin typeface="JNVHJI+TBUDGoStd-Bold"/>
                <a:cs typeface="JNVHJI+TBUDGoStd-Bold"/>
              </a:rPr>
              <a:t>警告</a:t>
            </a:r>
          </a:p>
        </p:txBody>
      </p:sp>
      <p:sp>
        <p:nvSpPr>
          <p:cNvPr id="41" name="object 41"/>
          <p:cNvSpPr txBox="1"/>
          <p:nvPr/>
        </p:nvSpPr>
        <p:spPr>
          <a:xfrm>
            <a:off x="6653648" y="5182818"/>
            <a:ext cx="2946400" cy="240157"/>
          </a:xfrm>
          <a:prstGeom prst="rect">
            <a:avLst/>
          </a:prstGeom>
        </p:spPr>
        <p:txBody>
          <a:bodyPr wrap="square" lIns="0" tIns="0" rIns="0" bIns="0" rtlCol="0" vert="horz">
            <a:spAutoFit/>
          </a:bodyPr>
          <a:lstStyle/>
          <a:p>
            <a:pPr marL="0" marR="0">
              <a:lnSpc>
                <a:spcPts val="1591"/>
              </a:lnSpc>
              <a:spcBef>
                <a:spcPts val="0"/>
              </a:spcBef>
              <a:spcAft>
                <a:spcPts val="0"/>
              </a:spcAft>
            </a:pPr>
            <a:r>
              <a:rPr dirty="0" sz="1000" spc="-12">
                <a:solidFill>
                  <a:srgbClr val="221e1f"/>
                </a:solidFill>
                <a:latin typeface="UDHRCB+TBUDGoStd-SuperLight"/>
                <a:cs typeface="UDHRCB+TBUDGoStd-SuperLight"/>
              </a:rPr>
              <a:t>事故や肌</a:t>
            </a:r>
            <a:r>
              <a:rPr dirty="0" sz="1000" spc="-150">
                <a:solidFill>
                  <a:srgbClr val="221e1f"/>
                </a:solidFill>
                <a:latin typeface="Times New Roman"/>
                <a:cs typeface="Times New Roman"/>
              </a:rPr>
              <a:t> </a:t>
            </a:r>
            <a:r>
              <a:rPr dirty="0" sz="1000">
                <a:solidFill>
                  <a:srgbClr val="221e1f"/>
                </a:solidFill>
                <a:latin typeface="UDHRCB+TBUDGoStd-SuperLight"/>
                <a:cs typeface="UDHRCB+TBUDGoStd-SuperLight"/>
              </a:rPr>
              <a:t>・</a:t>
            </a:r>
            <a:r>
              <a:rPr dirty="0" sz="1000" spc="-150">
                <a:solidFill>
                  <a:srgbClr val="221e1f"/>
                </a:solidFill>
                <a:latin typeface="Times New Roman"/>
                <a:cs typeface="Times New Roman"/>
              </a:rPr>
              <a:t> </a:t>
            </a:r>
            <a:r>
              <a:rPr dirty="0" sz="1000" spc="-56">
                <a:solidFill>
                  <a:srgbClr val="221e1f"/>
                </a:solidFill>
                <a:latin typeface="UDHRCB+TBUDGoStd-SuperLight"/>
                <a:cs typeface="UDHRCB+TBUDGoStd-SuperLight"/>
              </a:rPr>
              <a:t>身体のトラブルのおそれがあります。</a:t>
            </a:r>
          </a:p>
        </p:txBody>
      </p:sp>
      <p:sp>
        <p:nvSpPr>
          <p:cNvPr id="42" name="object 42"/>
          <p:cNvSpPr txBox="1"/>
          <p:nvPr/>
        </p:nvSpPr>
        <p:spPr>
          <a:xfrm>
            <a:off x="6005648" y="5383917"/>
            <a:ext cx="3087370" cy="1383156"/>
          </a:xfrm>
          <a:prstGeom prst="rect">
            <a:avLst/>
          </a:prstGeom>
        </p:spPr>
        <p:txBody>
          <a:bodyPr wrap="square" lIns="0" tIns="0" rIns="0" bIns="0" rtlCol="0" vert="horz">
            <a:spAutoFit/>
          </a:bodyPr>
          <a:lstStyle/>
          <a:p>
            <a:pPr marL="0" marR="0">
              <a:lnSpc>
                <a:spcPts val="1591"/>
              </a:lnSpc>
              <a:spcBef>
                <a:spcPts val="0"/>
              </a:spcBef>
              <a:spcAft>
                <a:spcPts val="0"/>
              </a:spcAft>
            </a:pPr>
            <a:r>
              <a:rPr dirty="0" sz="1000" spc="-40">
                <a:solidFill>
                  <a:srgbClr val="221e1f"/>
                </a:solidFill>
                <a:latin typeface="UDHRCB+TBUDGoStd-SuperLight"/>
                <a:cs typeface="UDHRCB+TBUDGoStd-SuperLight"/>
              </a:rPr>
              <a:t>•.心臓疾患のある方、またはその疑いがある方.</a:t>
            </a:r>
          </a:p>
          <a:p>
            <a:pPr marL="49403" marR="0">
              <a:lnSpc>
                <a:spcPts val="1500"/>
              </a:lnSpc>
              <a:spcBef>
                <a:spcPts val="0"/>
              </a:spcBef>
              <a:spcAft>
                <a:spcPts val="0"/>
              </a:spcAft>
            </a:pPr>
            <a:r>
              <a:rPr dirty="0" sz="1000" spc="-23">
                <a:solidFill>
                  <a:srgbClr val="221e1f"/>
                </a:solidFill>
                <a:latin typeface="UDHRCB+TBUDGoStd-SuperLight"/>
                <a:cs typeface="UDHRCB+TBUDGoStd-SuperLight"/>
              </a:rPr>
              <a:t>（心臓に痛みや動悸などの違和感を感じる方等）</a:t>
            </a:r>
          </a:p>
          <a:p>
            <a:pPr marL="0" marR="0">
              <a:lnSpc>
                <a:spcPts val="1500"/>
              </a:lnSpc>
              <a:spcBef>
                <a:spcPts val="0"/>
              </a:spcBef>
              <a:spcAft>
                <a:spcPts val="0"/>
              </a:spcAft>
            </a:pPr>
            <a:r>
              <a:rPr dirty="0" sz="1000" spc="-18">
                <a:solidFill>
                  <a:srgbClr val="221e1f"/>
                </a:solidFill>
                <a:latin typeface="UDHRCB+TBUDGoStd-SuperLight"/>
                <a:cs typeface="UDHRCB+TBUDGoStd-SuperLight"/>
              </a:rPr>
              <a:t>•.医師に運動やEMS機器の使用を禁じられている方</a:t>
            </a:r>
          </a:p>
          <a:p>
            <a:pPr marL="0" marR="0">
              <a:lnSpc>
                <a:spcPts val="1500"/>
              </a:lnSpc>
              <a:spcBef>
                <a:spcPts val="0"/>
              </a:spcBef>
              <a:spcAft>
                <a:spcPts val="0"/>
              </a:spcAft>
            </a:pPr>
            <a:r>
              <a:rPr dirty="0" sz="1000" spc="-38">
                <a:solidFill>
                  <a:srgbClr val="221e1f"/>
                </a:solidFill>
                <a:latin typeface="UDHRCB+TBUDGoStd-SuperLight"/>
                <a:cs typeface="UDHRCB+TBUDGoStd-SuperLight"/>
              </a:rPr>
              <a:t>•.静脈血栓症の方、またはその疑いがある方</a:t>
            </a:r>
          </a:p>
          <a:p>
            <a:pPr marL="0" marR="0">
              <a:lnSpc>
                <a:spcPts val="1500"/>
              </a:lnSpc>
              <a:spcBef>
                <a:spcPts val="0"/>
              </a:spcBef>
              <a:spcAft>
                <a:spcPts val="0"/>
              </a:spcAft>
            </a:pPr>
            <a:r>
              <a:rPr dirty="0" sz="1000" spc="-64">
                <a:solidFill>
                  <a:srgbClr val="221e1f"/>
                </a:solidFill>
                <a:latin typeface="UDHRCB+TBUDGoStd-SuperLight"/>
                <a:cs typeface="UDHRCB+TBUDGoStd-SuperLight"/>
              </a:rPr>
              <a:t>•.脚部にボルト等の金属を埋め込んでいる方</a:t>
            </a:r>
          </a:p>
          <a:p>
            <a:pPr marL="0" marR="0">
              <a:lnSpc>
                <a:spcPts val="1500"/>
              </a:lnSpc>
              <a:spcBef>
                <a:spcPts val="0"/>
              </a:spcBef>
              <a:spcAft>
                <a:spcPts val="0"/>
              </a:spcAft>
            </a:pPr>
            <a:r>
              <a:rPr dirty="0" sz="1000" spc="-52">
                <a:solidFill>
                  <a:srgbClr val="221e1f"/>
                </a:solidFill>
                <a:latin typeface="UDHRCB+TBUDGoStd-SuperLight"/>
                <a:cs typeface="UDHRCB+TBUDGoStd-SuperLight"/>
              </a:rPr>
              <a:t>•.使用部位（足裏またはふくらはぎ）に傷のある方</a:t>
            </a:r>
          </a:p>
          <a:p>
            <a:pPr marL="0" marR="0">
              <a:lnSpc>
                <a:spcPts val="1500"/>
              </a:lnSpc>
              <a:spcBef>
                <a:spcPts val="0"/>
              </a:spcBef>
              <a:spcAft>
                <a:spcPts val="0"/>
              </a:spcAft>
            </a:pPr>
            <a:r>
              <a:rPr dirty="0" sz="1000" spc="-29">
                <a:solidFill>
                  <a:srgbClr val="221e1f"/>
                </a:solidFill>
                <a:latin typeface="UDHRCB+TBUDGoStd-SuperLight"/>
                <a:cs typeface="UDHRCB+TBUDGoStd-SuperLight"/>
              </a:rPr>
              <a:t>•.妊娠中の方、出産直後の方</a:t>
            </a:r>
          </a:p>
        </p:txBody>
      </p:sp>
      <p:sp>
        <p:nvSpPr>
          <p:cNvPr id="43" name="object 43"/>
          <p:cNvSpPr txBox="1"/>
          <p:nvPr/>
        </p:nvSpPr>
        <p:spPr>
          <a:xfrm>
            <a:off x="828000" y="5428390"/>
            <a:ext cx="2819400" cy="511677"/>
          </a:xfrm>
          <a:prstGeom prst="rect">
            <a:avLst/>
          </a:prstGeom>
        </p:spPr>
        <p:txBody>
          <a:bodyPr wrap="square" lIns="0" tIns="0" rIns="0" bIns="0" rtlCol="0" vert="horz">
            <a:spAutoFit/>
          </a:bodyPr>
          <a:lstStyle/>
          <a:p>
            <a:pPr marL="0" marR="0">
              <a:lnSpc>
                <a:spcPts val="1591"/>
              </a:lnSpc>
              <a:spcBef>
                <a:spcPts val="0"/>
              </a:spcBef>
              <a:spcAft>
                <a:spcPts val="0"/>
              </a:spcAft>
            </a:pPr>
            <a:r>
              <a:rPr dirty="0" sz="1000" spc="-40">
                <a:solidFill>
                  <a:srgbClr val="221e1f"/>
                </a:solidFill>
                <a:latin typeface="UDHRCB+TBUDGoStd-SuperLight"/>
                <a:cs typeface="UDHRCB+TBUDGoStd-SuperLight"/>
              </a:rPr>
              <a:t>注意を促す内容があることを告げるものです。</a:t>
            </a:r>
          </a:p>
          <a:p>
            <a:pPr marL="0" marR="0">
              <a:lnSpc>
                <a:spcPts val="1591"/>
              </a:lnSpc>
              <a:spcBef>
                <a:spcPts val="546"/>
              </a:spcBef>
              <a:spcAft>
                <a:spcPts val="0"/>
              </a:spcAft>
            </a:pPr>
            <a:r>
              <a:rPr dirty="0" sz="1000" spc="-26">
                <a:solidFill>
                  <a:srgbClr val="221e1f"/>
                </a:solidFill>
                <a:latin typeface="UDHRCB+TBUDGoStd-SuperLight"/>
                <a:cs typeface="UDHRCB+TBUDGoStd-SuperLight"/>
              </a:rPr>
              <a:t>行為の強制や指示を告げるものです。</a:t>
            </a:r>
          </a:p>
        </p:txBody>
      </p:sp>
      <p:sp>
        <p:nvSpPr>
          <p:cNvPr id="44" name="object 44"/>
          <p:cNvSpPr txBox="1"/>
          <p:nvPr/>
        </p:nvSpPr>
        <p:spPr>
          <a:xfrm>
            <a:off x="540000" y="6254008"/>
            <a:ext cx="711200" cy="260362"/>
          </a:xfrm>
          <a:prstGeom prst="rect">
            <a:avLst/>
          </a:prstGeom>
        </p:spPr>
        <p:txBody>
          <a:bodyPr wrap="square" lIns="0" tIns="0" rIns="0" bIns="0" rtlCol="0" vert="horz">
            <a:spAutoFit/>
          </a:bodyPr>
          <a:lstStyle/>
          <a:p>
            <a:pPr marL="0" marR="0">
              <a:lnSpc>
                <a:spcPts val="1750"/>
              </a:lnSpc>
              <a:spcBef>
                <a:spcPts val="0"/>
              </a:spcBef>
              <a:spcAft>
                <a:spcPts val="0"/>
              </a:spcAft>
            </a:pPr>
            <a:r>
              <a:rPr dirty="0" sz="1100">
                <a:solidFill>
                  <a:srgbClr val="221e1f"/>
                </a:solidFill>
                <a:latin typeface="UDHRCB+TBUDGoStd-SuperLight"/>
                <a:cs typeface="UDHRCB+TBUDGoStd-SuperLight"/>
              </a:rPr>
              <a:t>免責事項</a:t>
            </a:r>
          </a:p>
        </p:txBody>
      </p:sp>
      <p:sp>
        <p:nvSpPr>
          <p:cNvPr id="45" name="object 45"/>
          <p:cNvSpPr txBox="1"/>
          <p:nvPr/>
        </p:nvSpPr>
        <p:spPr>
          <a:xfrm>
            <a:off x="538730" y="6473984"/>
            <a:ext cx="5105400" cy="621156"/>
          </a:xfrm>
          <a:prstGeom prst="rect">
            <a:avLst/>
          </a:prstGeom>
        </p:spPr>
        <p:txBody>
          <a:bodyPr wrap="square" lIns="0" tIns="0" rIns="0" bIns="0" rtlCol="0" vert="horz">
            <a:spAutoFit/>
          </a:bodyPr>
          <a:lstStyle/>
          <a:p>
            <a:pPr marL="1269" marR="0">
              <a:lnSpc>
                <a:spcPts val="1591"/>
              </a:lnSpc>
              <a:spcBef>
                <a:spcPts val="0"/>
              </a:spcBef>
              <a:spcAft>
                <a:spcPts val="0"/>
              </a:spcAft>
            </a:pPr>
            <a:r>
              <a:rPr dirty="0" sz="1000" spc="-58">
                <a:solidFill>
                  <a:srgbClr val="221e1f"/>
                </a:solidFill>
                <a:latin typeface="UDHRCB+TBUDGoStd-SuperLight"/>
                <a:cs typeface="UDHRCB+TBUDGoStd-SuperLight"/>
              </a:rPr>
              <a:t>火災、地震、暴動・テロなどの行為、その他の事項など、お客様の故意、または過失、</a:t>
            </a:r>
          </a:p>
          <a:p>
            <a:pPr marL="1269" marR="0">
              <a:lnSpc>
                <a:spcPts val="1500"/>
              </a:lnSpc>
              <a:spcBef>
                <a:spcPts val="0"/>
              </a:spcBef>
              <a:spcAft>
                <a:spcPts val="0"/>
              </a:spcAft>
            </a:pPr>
            <a:r>
              <a:rPr dirty="0" sz="1000" spc="-34">
                <a:solidFill>
                  <a:srgbClr val="221e1f"/>
                </a:solidFill>
                <a:latin typeface="UDHRCB+TBUDGoStd-SuperLight"/>
                <a:cs typeface="UDHRCB+TBUDGoStd-SuperLight"/>
              </a:rPr>
              <a:t>誤用、その他異常な条件下での使用により生じた損害に関して当社は一切責任を負</a:t>
            </a:r>
          </a:p>
          <a:p>
            <a:pPr marL="0" marR="0">
              <a:lnSpc>
                <a:spcPts val="1500"/>
              </a:lnSpc>
              <a:spcBef>
                <a:spcPts val="0"/>
              </a:spcBef>
              <a:spcAft>
                <a:spcPts val="0"/>
              </a:spcAft>
            </a:pPr>
            <a:r>
              <a:rPr dirty="0" sz="1000" spc="-55">
                <a:solidFill>
                  <a:srgbClr val="221e1f"/>
                </a:solidFill>
                <a:latin typeface="UDHRCB+TBUDGoStd-SuperLight"/>
                <a:cs typeface="UDHRCB+TBUDGoStd-SuperLight"/>
              </a:rPr>
              <a:t>いません。</a:t>
            </a:r>
          </a:p>
        </p:txBody>
      </p:sp>
      <p:sp>
        <p:nvSpPr>
          <p:cNvPr id="46" name="object 46"/>
          <p:cNvSpPr txBox="1"/>
          <p:nvPr/>
        </p:nvSpPr>
        <p:spPr>
          <a:xfrm>
            <a:off x="6005648" y="6717417"/>
            <a:ext cx="3680459" cy="430656"/>
          </a:xfrm>
          <a:prstGeom prst="rect">
            <a:avLst/>
          </a:prstGeom>
        </p:spPr>
        <p:txBody>
          <a:bodyPr wrap="square" lIns="0" tIns="0" rIns="0" bIns="0" rtlCol="0" vert="horz">
            <a:spAutoFit/>
          </a:bodyPr>
          <a:lstStyle/>
          <a:p>
            <a:pPr marL="0" marR="0">
              <a:lnSpc>
                <a:spcPts val="1591"/>
              </a:lnSpc>
              <a:spcBef>
                <a:spcPts val="0"/>
              </a:spcBef>
              <a:spcAft>
                <a:spcPts val="0"/>
              </a:spcAft>
            </a:pPr>
            <a:r>
              <a:rPr dirty="0" sz="1000" spc="-27">
                <a:solidFill>
                  <a:srgbClr val="221e1f"/>
                </a:solidFill>
                <a:latin typeface="UDHRCB+TBUDGoStd-SuperLight"/>
                <a:cs typeface="UDHRCB+TBUDGoStd-SuperLight"/>
              </a:rPr>
              <a:t>•.小さなお子様、ご自分で取扱説明書の内容を理解できない方</a:t>
            </a:r>
          </a:p>
          <a:p>
            <a:pPr marL="0" marR="0">
              <a:lnSpc>
                <a:spcPts val="1500"/>
              </a:lnSpc>
              <a:spcBef>
                <a:spcPts val="0"/>
              </a:spcBef>
              <a:spcAft>
                <a:spcPts val="0"/>
              </a:spcAft>
            </a:pPr>
            <a:r>
              <a:rPr dirty="0" sz="1000" spc="-38">
                <a:solidFill>
                  <a:srgbClr val="221e1f"/>
                </a:solidFill>
                <a:latin typeface="UDHRCB+TBUDGoStd-SuperLight"/>
                <a:cs typeface="UDHRCB+TBUDGoStd-SuperLight"/>
              </a:rPr>
              <a:t>•.飲酒している方ꢀ•</a:t>
            </a:r>
            <a:r>
              <a:rPr dirty="0" sz="1000" spc="-137">
                <a:solidFill>
                  <a:srgbClr val="221e1f"/>
                </a:solidFill>
                <a:latin typeface="Times New Roman"/>
                <a:cs typeface="Times New Roman"/>
              </a:rPr>
              <a:t> </a:t>
            </a:r>
            <a:r>
              <a:rPr dirty="0" sz="1000" spc="-56">
                <a:solidFill>
                  <a:srgbClr val="221e1f"/>
                </a:solidFill>
                <a:latin typeface="UDHRCB+TBUDGoStd-SuperLight"/>
                <a:cs typeface="UDHRCB+TBUDGoStd-SuperLight"/>
              </a:rPr>
              <a:t>発熱（38℃以上）している方</a:t>
            </a:r>
          </a:p>
        </p:txBody>
      </p:sp>
      <p:sp>
        <p:nvSpPr>
          <p:cNvPr id="47" name="object 47"/>
          <p:cNvSpPr txBox="1"/>
          <p:nvPr/>
        </p:nvSpPr>
        <p:spPr>
          <a:xfrm>
            <a:off x="318648" y="7029065"/>
            <a:ext cx="301751" cy="354139"/>
          </a:xfrm>
          <a:prstGeom prst="rect">
            <a:avLst/>
          </a:prstGeom>
        </p:spPr>
        <p:txBody>
          <a:bodyPr wrap="square" lIns="0" tIns="0" rIns="0" bIns="0" rtlCol="0" vert="horz">
            <a:spAutoFit/>
          </a:bodyPr>
          <a:lstStyle/>
          <a:p>
            <a:pPr marL="0" marR="0">
              <a:lnSpc>
                <a:spcPts val="2488"/>
              </a:lnSpc>
              <a:spcBef>
                <a:spcPts val="0"/>
              </a:spcBef>
              <a:spcAft>
                <a:spcPts val="0"/>
              </a:spcAft>
            </a:pPr>
            <a:r>
              <a:rPr dirty="0" sz="1500">
                <a:solidFill>
                  <a:srgbClr val="221e1f"/>
                </a:solidFill>
                <a:latin typeface="JNVHJI+TBUDGoStd-Bold"/>
                <a:cs typeface="JNVHJI+TBUDGoStd-Bold"/>
              </a:rPr>
              <a:t>4</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showMasterSp="0">
  <p:cSld>
    <p:spTree>
      <p:nvGrpSpPr>
        <p:cNvPr id="1" name=""/>
        <p:cNvGrpSpPr/>
        <p:nvPr/>
      </p:nvGrpSpPr>
      <p:grpSpPr>
        <a:xfrm>
          <a:off x="0" y="0"/>
          <a:ext cx="0" cy="0"/>
          <a:chOff x="0" y="0"/>
          <a:chExt cx="0" cy="0"/>
        </a:xfrm>
      </p:grpSpPr>
      <p:sp>
        <p:nvSpPr>
          <p:cNvPr id="1" name="object 1"/>
          <p:cNvSpPr/>
          <p:nvPr/>
        </p:nvSpPr>
        <p:spPr>
          <a:xfrm>
            <a:off x="540002" y="1454498"/>
            <a:ext cx="4643996" cy="3852002"/>
          </a:xfrm>
          <a:prstGeom prst="rect">
            <a:avLst/>
          </a:prstGeom>
          <a:blipFill>
            <a:blip cstate="print" r:embed="rId2"/>
            <a:stretch>
              <a:fillRect/>
            </a:stretch>
          </a:blipFill>
        </p:spPr>
        <p:txBody>
          <a:bodyPr wrap="square" lIns="0" tIns="0" rIns="0" bIns="0" rtlCol="0">
            <a:spAutoFit/>
          </a:bodyPr>
          <a:lstStyle/>
          <a:p/>
        </p:txBody>
      </p:sp>
      <p:sp>
        <p:nvSpPr>
          <p:cNvPr id="2" name="object 2"/>
          <p:cNvSpPr/>
          <p:nvPr/>
        </p:nvSpPr>
        <p:spPr>
          <a:xfrm>
            <a:off x="540005" y="5488421"/>
            <a:ext cx="4643996" cy="1528080"/>
          </a:xfrm>
          <a:prstGeom prst="rect">
            <a:avLst/>
          </a:prstGeom>
          <a:blipFill>
            <a:blip cstate="print" r:embed="rId3"/>
            <a:stretch>
              <a:fillRect/>
            </a:stretch>
          </a:blipFill>
        </p:spPr>
        <p:txBody>
          <a:bodyPr wrap="square" lIns="0" tIns="0" rIns="0" bIns="0" rtlCol="0">
            <a:spAutoFit/>
          </a:bodyPr>
          <a:lstStyle/>
          <a:p/>
        </p:txBody>
      </p:sp>
      <p:sp>
        <p:nvSpPr>
          <p:cNvPr id="3" name="object 3"/>
          <p:cNvSpPr/>
          <p:nvPr/>
        </p:nvSpPr>
        <p:spPr>
          <a:xfrm>
            <a:off x="5525999" y="1472498"/>
            <a:ext cx="4608005" cy="3864737"/>
          </a:xfrm>
          <a:prstGeom prst="rect">
            <a:avLst/>
          </a:prstGeom>
          <a:blipFill>
            <a:blip cstate="print" r:embed="rId4"/>
            <a:stretch>
              <a:fillRect/>
            </a:stretch>
          </a:blipFill>
        </p:spPr>
        <p:txBody>
          <a:bodyPr wrap="square" lIns="0" tIns="0" rIns="0" bIns="0" rtlCol="0">
            <a:spAutoFit/>
          </a:bodyPr>
          <a:lstStyle/>
          <a:p/>
        </p:txBody>
      </p:sp>
      <p:sp>
        <p:nvSpPr>
          <p:cNvPr id="4" name="object 4"/>
          <p:cNvSpPr/>
          <p:nvPr/>
        </p:nvSpPr>
        <p:spPr>
          <a:xfrm>
            <a:off x="8910508" y="7052013"/>
            <a:ext cx="1164996" cy="251993"/>
          </a:xfrm>
          <a:prstGeom prst="rect">
            <a:avLst/>
          </a:prstGeom>
          <a:blipFill>
            <a:blip cstate="print" r:embed="rId5"/>
            <a:stretch>
              <a:fillRect/>
            </a:stretch>
          </a:blipFill>
        </p:spPr>
        <p:txBody>
          <a:bodyPr wrap="square" lIns="0" tIns="0" rIns="0" bIns="0" rtlCol="0">
            <a:spAutoFit/>
          </a:bodyPr>
          <a:lstStyle/>
          <a:p/>
        </p:txBody>
      </p:sp>
      <p:sp>
        <p:nvSpPr>
          <p:cNvPr id="5" name="object 5"/>
          <p:cNvSpPr/>
          <p:nvPr/>
        </p:nvSpPr>
        <p:spPr>
          <a:xfrm>
            <a:off x="10260000" y="5098299"/>
            <a:ext cx="420699" cy="12700"/>
          </a:xfrm>
          <a:prstGeom prst="rect">
            <a:avLst/>
          </a:prstGeom>
          <a:blipFill>
            <a:blip cstate="print" r:embed="rId6"/>
            <a:stretch>
              <a:fillRect/>
            </a:stretch>
          </a:blipFill>
        </p:spPr>
        <p:txBody>
          <a:bodyPr wrap="square" lIns="0" tIns="0" rIns="0" bIns="0" rtlCol="0">
            <a:spAutoFit/>
          </a:bodyPr>
          <a:lstStyle/>
          <a:p/>
        </p:txBody>
      </p:sp>
      <p:sp>
        <p:nvSpPr>
          <p:cNvPr id="6" name="object 6"/>
          <p:cNvSpPr/>
          <p:nvPr/>
        </p:nvSpPr>
        <p:spPr>
          <a:xfrm>
            <a:off x="10260000" y="1217498"/>
            <a:ext cx="420699" cy="1935101"/>
          </a:xfrm>
          <a:prstGeom prst="rect">
            <a:avLst/>
          </a:prstGeom>
          <a:blipFill>
            <a:blip cstate="print" r:embed="rId7"/>
            <a:stretch>
              <a:fillRect/>
            </a:stretch>
          </a:blipFill>
        </p:spPr>
        <p:txBody>
          <a:bodyPr wrap="square" lIns="0" tIns="0" rIns="0" bIns="0" rtlCol="0">
            <a:spAutoFit/>
          </a:bodyPr>
          <a:lstStyle/>
          <a:p/>
        </p:txBody>
      </p:sp>
      <p:sp>
        <p:nvSpPr>
          <p:cNvPr id="7" name="object 7"/>
          <p:cNvSpPr/>
          <p:nvPr/>
        </p:nvSpPr>
        <p:spPr>
          <a:xfrm>
            <a:off x="0" y="824509"/>
            <a:ext cx="10680700" cy="178193"/>
          </a:xfrm>
          <a:prstGeom prst="rect">
            <a:avLst/>
          </a:prstGeom>
          <a:blipFill>
            <a:blip cstate="print" r:embed="rId8"/>
            <a:stretch>
              <a:fillRect/>
            </a:stretch>
          </a:blipFill>
        </p:spPr>
        <p:txBody>
          <a:bodyPr wrap="square" lIns="0" tIns="0" rIns="0" bIns="0" rtlCol="0">
            <a:spAutoFit/>
          </a:bodyPr>
          <a:lstStyle/>
          <a:p/>
        </p:txBody>
      </p:sp>
      <p:sp>
        <p:nvSpPr>
          <p:cNvPr id="9" name="object 9"/>
          <p:cNvSpPr txBox="1"/>
          <p:nvPr/>
        </p:nvSpPr>
        <p:spPr>
          <a:xfrm>
            <a:off x="5500252" y="1103844"/>
            <a:ext cx="2743200" cy="388289"/>
          </a:xfrm>
          <a:prstGeom prst="rect">
            <a:avLst/>
          </a:prstGeom>
        </p:spPr>
        <p:txBody>
          <a:bodyPr wrap="square" lIns="0" tIns="0" rIns="0" bIns="0" rtlCol="0" vert="horz">
            <a:spAutoFit/>
          </a:bodyPr>
          <a:lstStyle/>
          <a:p>
            <a:pPr marL="0" marR="0">
              <a:lnSpc>
                <a:spcPts val="2757"/>
              </a:lnSpc>
              <a:spcBef>
                <a:spcPts val="0"/>
              </a:spcBef>
              <a:spcAft>
                <a:spcPts val="0"/>
              </a:spcAft>
            </a:pPr>
            <a:r>
              <a:rPr dirty="0" sz="1700">
                <a:solidFill>
                  <a:srgbClr val="221e1f"/>
                </a:solidFill>
                <a:latin typeface="CWBFQR+TBUDGoStd-Regular"/>
                <a:cs typeface="CWBFQR+TBUDGoStd-Regular"/>
              </a:rPr>
              <a:t>ご使用いただく際のご注意</a:t>
            </a:r>
          </a:p>
        </p:txBody>
      </p:sp>
      <p:sp>
        <p:nvSpPr>
          <p:cNvPr id="10" name="object 10"/>
          <p:cNvSpPr txBox="1"/>
          <p:nvPr/>
        </p:nvSpPr>
        <p:spPr>
          <a:xfrm>
            <a:off x="10558500" y="1378979"/>
            <a:ext cx="342900" cy="347091"/>
          </a:xfrm>
          <a:prstGeom prst="rect">
            <a:avLst/>
          </a:prstGeom>
        </p:spPr>
        <p:txBody>
          <a:bodyPr wrap="square" lIns="0" tIns="0" rIns="0" bIns="0" rtlCol="0" vert="horz">
            <a:spAutoFit/>
          </a:bodyPr>
          <a:lstStyle/>
          <a:p>
            <a:pPr marL="0" marR="0">
              <a:lnSpc>
                <a:spcPts val="2433"/>
              </a:lnSpc>
              <a:spcBef>
                <a:spcPts val="0"/>
              </a:spcBef>
              <a:spcAft>
                <a:spcPts val="0"/>
              </a:spcAft>
            </a:pPr>
            <a:r>
              <a:rPr dirty="0" sz="1500">
                <a:solidFill>
                  <a:srgbClr val="221e1f"/>
                </a:solidFill>
                <a:latin typeface="AOGMID+TBUDGoStd-Regular"/>
                <a:cs typeface="AOGMID+TBUDGoStd-Regular"/>
              </a:rPr>
              <a:t>お</a:t>
            </a:r>
          </a:p>
        </p:txBody>
      </p:sp>
      <p:sp>
        <p:nvSpPr>
          <p:cNvPr id="11" name="object 11"/>
          <p:cNvSpPr txBox="1"/>
          <p:nvPr/>
        </p:nvSpPr>
        <p:spPr>
          <a:xfrm>
            <a:off x="1951095" y="1457922"/>
            <a:ext cx="1968500" cy="275170"/>
          </a:xfrm>
          <a:prstGeom prst="rect">
            <a:avLst/>
          </a:prstGeom>
        </p:spPr>
        <p:txBody>
          <a:bodyPr wrap="square" lIns="0" tIns="0" rIns="0" bIns="0" rtlCol="0" vert="horz">
            <a:spAutoFit/>
          </a:bodyPr>
          <a:lstStyle/>
          <a:p>
            <a:pPr marL="0" marR="0">
              <a:lnSpc>
                <a:spcPts val="1866"/>
              </a:lnSpc>
              <a:spcBef>
                <a:spcPts val="0"/>
              </a:spcBef>
              <a:spcAft>
                <a:spcPts val="0"/>
              </a:spcAft>
            </a:pPr>
            <a:r>
              <a:rPr dirty="0" sz="1100">
                <a:solidFill>
                  <a:srgbClr val="ffffff"/>
                </a:solidFill>
                <a:latin typeface="RTKTHQ+TBUDGoStd-ExBold"/>
                <a:cs typeface="RTKTHQ+TBUDGoStd-ExBold"/>
              </a:rPr>
              <a:t>医師にご相談いただきたい方</a:t>
            </a:r>
          </a:p>
        </p:txBody>
      </p:sp>
      <p:sp>
        <p:nvSpPr>
          <p:cNvPr id="12" name="object 12"/>
          <p:cNvSpPr txBox="1"/>
          <p:nvPr/>
        </p:nvSpPr>
        <p:spPr>
          <a:xfrm>
            <a:off x="6037200" y="1583076"/>
            <a:ext cx="609600" cy="417347"/>
          </a:xfrm>
          <a:prstGeom prst="rect">
            <a:avLst/>
          </a:prstGeom>
        </p:spPr>
        <p:txBody>
          <a:bodyPr wrap="square" lIns="0" tIns="0" rIns="0" bIns="0" rtlCol="0" vert="horz">
            <a:spAutoFit/>
          </a:bodyPr>
          <a:lstStyle/>
          <a:p>
            <a:pPr marL="0" marR="0">
              <a:lnSpc>
                <a:spcPts val="2986"/>
              </a:lnSpc>
              <a:spcBef>
                <a:spcPts val="0"/>
              </a:spcBef>
              <a:spcAft>
                <a:spcPts val="0"/>
              </a:spcAft>
            </a:pPr>
            <a:r>
              <a:rPr dirty="0" sz="1800">
                <a:solidFill>
                  <a:srgbClr val="221e1f"/>
                </a:solidFill>
                <a:latin typeface="JNVHJI+TBUDGoStd-Bold"/>
                <a:cs typeface="JNVHJI+TBUDGoStd-Bold"/>
              </a:rPr>
              <a:t>警告</a:t>
            </a:r>
          </a:p>
        </p:txBody>
      </p:sp>
      <p:sp>
        <p:nvSpPr>
          <p:cNvPr id="13" name="object 13"/>
          <p:cNvSpPr txBox="1"/>
          <p:nvPr/>
        </p:nvSpPr>
        <p:spPr>
          <a:xfrm>
            <a:off x="6685199" y="1659131"/>
            <a:ext cx="2692400" cy="240157"/>
          </a:xfrm>
          <a:prstGeom prst="rect">
            <a:avLst/>
          </a:prstGeom>
        </p:spPr>
        <p:txBody>
          <a:bodyPr wrap="square" lIns="0" tIns="0" rIns="0" bIns="0" rtlCol="0" vert="horz">
            <a:spAutoFit/>
          </a:bodyPr>
          <a:lstStyle/>
          <a:p>
            <a:pPr marL="0" marR="0">
              <a:lnSpc>
                <a:spcPts val="1591"/>
              </a:lnSpc>
              <a:spcBef>
                <a:spcPts val="0"/>
              </a:spcBef>
              <a:spcAft>
                <a:spcPts val="0"/>
              </a:spcAft>
            </a:pPr>
            <a:r>
              <a:rPr dirty="0" sz="1000" spc="-52">
                <a:solidFill>
                  <a:srgbClr val="221e1f"/>
                </a:solidFill>
                <a:latin typeface="UDHRCB+TBUDGoStd-SuperLight"/>
                <a:cs typeface="UDHRCB+TBUDGoStd-SuperLight"/>
              </a:rPr>
              <a:t>次の注意事項を守って、使用してください。</a:t>
            </a:r>
          </a:p>
        </p:txBody>
      </p:sp>
      <p:sp>
        <p:nvSpPr>
          <p:cNvPr id="14" name="object 14"/>
          <p:cNvSpPr txBox="1"/>
          <p:nvPr/>
        </p:nvSpPr>
        <p:spPr>
          <a:xfrm>
            <a:off x="1037649" y="1748848"/>
            <a:ext cx="609600" cy="417347"/>
          </a:xfrm>
          <a:prstGeom prst="rect">
            <a:avLst/>
          </a:prstGeom>
        </p:spPr>
        <p:txBody>
          <a:bodyPr wrap="square" lIns="0" tIns="0" rIns="0" bIns="0" rtlCol="0" vert="horz">
            <a:spAutoFit/>
          </a:bodyPr>
          <a:lstStyle/>
          <a:p>
            <a:pPr marL="0" marR="0">
              <a:lnSpc>
                <a:spcPts val="2986"/>
              </a:lnSpc>
              <a:spcBef>
                <a:spcPts val="0"/>
              </a:spcBef>
              <a:spcAft>
                <a:spcPts val="0"/>
              </a:spcAft>
            </a:pPr>
            <a:r>
              <a:rPr dirty="0" sz="1800">
                <a:solidFill>
                  <a:srgbClr val="221e1f"/>
                </a:solidFill>
                <a:latin typeface="JNVHJI+TBUDGoStd-Bold"/>
                <a:cs typeface="JNVHJI+TBUDGoStd-Bold"/>
              </a:rPr>
              <a:t>警告</a:t>
            </a:r>
          </a:p>
        </p:txBody>
      </p:sp>
      <p:sp>
        <p:nvSpPr>
          <p:cNvPr id="15" name="object 15"/>
          <p:cNvSpPr txBox="1"/>
          <p:nvPr/>
        </p:nvSpPr>
        <p:spPr>
          <a:xfrm>
            <a:off x="1685649" y="1734574"/>
            <a:ext cx="3581400" cy="248793"/>
          </a:xfrm>
          <a:prstGeom prst="rect">
            <a:avLst/>
          </a:prstGeom>
        </p:spPr>
        <p:txBody>
          <a:bodyPr wrap="square" lIns="0" tIns="0" rIns="0" bIns="0" rtlCol="0" vert="horz">
            <a:spAutoFit/>
          </a:bodyPr>
          <a:lstStyle/>
          <a:p>
            <a:pPr marL="0" marR="0">
              <a:lnSpc>
                <a:spcPts val="1659"/>
              </a:lnSpc>
              <a:spcBef>
                <a:spcPts val="0"/>
              </a:spcBef>
              <a:spcAft>
                <a:spcPts val="0"/>
              </a:spcAft>
            </a:pPr>
            <a:r>
              <a:rPr dirty="0" sz="1000" spc="-21">
                <a:solidFill>
                  <a:srgbClr val="221e1f"/>
                </a:solidFill>
                <a:latin typeface="JNVHJI+TBUDGoStd-Bold"/>
                <a:cs typeface="JNVHJI+TBUDGoStd-Bold"/>
              </a:rPr>
              <a:t>次のような方は必ず医師にご相談のうえ使用してください。</a:t>
            </a:r>
          </a:p>
        </p:txBody>
      </p:sp>
      <p:sp>
        <p:nvSpPr>
          <p:cNvPr id="16" name="object 16"/>
          <p:cNvSpPr txBox="1"/>
          <p:nvPr/>
        </p:nvSpPr>
        <p:spPr>
          <a:xfrm>
            <a:off x="1685649" y="1898532"/>
            <a:ext cx="2946400" cy="240157"/>
          </a:xfrm>
          <a:prstGeom prst="rect">
            <a:avLst/>
          </a:prstGeom>
        </p:spPr>
        <p:txBody>
          <a:bodyPr wrap="square" lIns="0" tIns="0" rIns="0" bIns="0" rtlCol="0" vert="horz">
            <a:spAutoFit/>
          </a:bodyPr>
          <a:lstStyle/>
          <a:p>
            <a:pPr marL="0" marR="0">
              <a:lnSpc>
                <a:spcPts val="1591"/>
              </a:lnSpc>
              <a:spcBef>
                <a:spcPts val="0"/>
              </a:spcBef>
              <a:spcAft>
                <a:spcPts val="0"/>
              </a:spcAft>
            </a:pPr>
            <a:r>
              <a:rPr dirty="0" sz="1000" spc="-12">
                <a:solidFill>
                  <a:srgbClr val="221e1f"/>
                </a:solidFill>
                <a:latin typeface="UDHRCB+TBUDGoStd-SuperLight"/>
                <a:cs typeface="UDHRCB+TBUDGoStd-SuperLight"/>
              </a:rPr>
              <a:t>事故や肌</a:t>
            </a:r>
            <a:r>
              <a:rPr dirty="0" sz="1000" spc="-150">
                <a:solidFill>
                  <a:srgbClr val="221e1f"/>
                </a:solidFill>
                <a:latin typeface="Times New Roman"/>
                <a:cs typeface="Times New Roman"/>
              </a:rPr>
              <a:t> </a:t>
            </a:r>
            <a:r>
              <a:rPr dirty="0" sz="1000">
                <a:solidFill>
                  <a:srgbClr val="221e1f"/>
                </a:solidFill>
                <a:latin typeface="UDHRCB+TBUDGoStd-SuperLight"/>
                <a:cs typeface="UDHRCB+TBUDGoStd-SuperLight"/>
              </a:rPr>
              <a:t>・</a:t>
            </a:r>
            <a:r>
              <a:rPr dirty="0" sz="1000" spc="-150">
                <a:solidFill>
                  <a:srgbClr val="221e1f"/>
                </a:solidFill>
                <a:latin typeface="Times New Roman"/>
                <a:cs typeface="Times New Roman"/>
              </a:rPr>
              <a:t> </a:t>
            </a:r>
            <a:r>
              <a:rPr dirty="0" sz="1000" spc="-56">
                <a:solidFill>
                  <a:srgbClr val="221e1f"/>
                </a:solidFill>
                <a:latin typeface="UDHRCB+TBUDGoStd-SuperLight"/>
                <a:cs typeface="UDHRCB+TBUDGoStd-SuperLight"/>
              </a:rPr>
              <a:t>身体のトラブルのおそれがあります。</a:t>
            </a:r>
          </a:p>
        </p:txBody>
      </p:sp>
      <p:sp>
        <p:nvSpPr>
          <p:cNvPr id="17" name="object 17"/>
          <p:cNvSpPr txBox="1"/>
          <p:nvPr/>
        </p:nvSpPr>
        <p:spPr>
          <a:xfrm>
            <a:off x="6037199" y="1957632"/>
            <a:ext cx="4442460" cy="3288156"/>
          </a:xfrm>
          <a:prstGeom prst="rect">
            <a:avLst/>
          </a:prstGeom>
        </p:spPr>
        <p:txBody>
          <a:bodyPr wrap="square" lIns="0" tIns="0" rIns="0" bIns="0" rtlCol="0" vert="horz">
            <a:spAutoFit/>
          </a:bodyPr>
          <a:lstStyle/>
          <a:p>
            <a:pPr marL="1" marR="0">
              <a:lnSpc>
                <a:spcPts val="1591"/>
              </a:lnSpc>
              <a:spcBef>
                <a:spcPts val="0"/>
              </a:spcBef>
              <a:spcAft>
                <a:spcPts val="0"/>
              </a:spcAft>
            </a:pPr>
            <a:r>
              <a:rPr dirty="0" sz="1000" spc="-18">
                <a:solidFill>
                  <a:srgbClr val="221e1f"/>
                </a:solidFill>
                <a:latin typeface="UDHRCB+TBUDGoStd-SuperLight"/>
                <a:cs typeface="UDHRCB+TBUDGoStd-SuperLight"/>
              </a:rPr>
              <a:t>•.本体</a:t>
            </a:r>
            <a:r>
              <a:rPr dirty="0" sz="1000" spc="-125">
                <a:solidFill>
                  <a:srgbClr val="221e1f"/>
                </a:solidFill>
                <a:latin typeface="Times New Roman"/>
                <a:cs typeface="Times New Roman"/>
              </a:rPr>
              <a:t> </a:t>
            </a:r>
            <a:r>
              <a:rPr dirty="0" sz="1000" spc="-56">
                <a:solidFill>
                  <a:srgbClr val="221e1f"/>
                </a:solidFill>
                <a:latin typeface="UDHRCB+TBUDGoStd-SuperLight"/>
                <a:cs typeface="UDHRCB+TBUDGoStd-SuperLight"/>
              </a:rPr>
              <a:t>/リモコンの電池カバー、乾電池</a:t>
            </a:r>
            <a:r>
              <a:rPr dirty="0" sz="1000" spc="-125">
                <a:solidFill>
                  <a:srgbClr val="221e1f"/>
                </a:solidFill>
                <a:latin typeface="Times New Roman"/>
                <a:cs typeface="Times New Roman"/>
              </a:rPr>
              <a:t> </a:t>
            </a:r>
            <a:r>
              <a:rPr dirty="0" sz="1000">
                <a:solidFill>
                  <a:srgbClr val="221e1f"/>
                </a:solidFill>
                <a:latin typeface="UDHRCB+TBUDGoStd-SuperLight"/>
                <a:cs typeface="UDHRCB+TBUDGoStd-SuperLight"/>
              </a:rPr>
              <a:t>/</a:t>
            </a:r>
            <a:r>
              <a:rPr dirty="0" sz="1000" spc="-205">
                <a:solidFill>
                  <a:srgbClr val="221e1f"/>
                </a:solidFill>
                <a:latin typeface="Times New Roman"/>
                <a:cs typeface="Times New Roman"/>
              </a:rPr>
              <a:t> </a:t>
            </a:r>
            <a:r>
              <a:rPr dirty="0" sz="1000" spc="-84">
                <a:solidFill>
                  <a:srgbClr val="221e1f"/>
                </a:solidFill>
                <a:latin typeface="UDHRCB+TBUDGoStd-SuperLight"/>
                <a:cs typeface="UDHRCB+TBUDGoStd-SuperLight"/>
              </a:rPr>
              <a:t>コイン電池、および絶縁シートを</a:t>
            </a:r>
          </a:p>
          <a:p>
            <a:pPr marL="87503" marR="0">
              <a:lnSpc>
                <a:spcPts val="1500"/>
              </a:lnSpc>
              <a:spcBef>
                <a:spcPts val="0"/>
              </a:spcBef>
              <a:spcAft>
                <a:spcPts val="0"/>
              </a:spcAft>
            </a:pPr>
            <a:r>
              <a:rPr dirty="0" sz="1000" spc="-41">
                <a:solidFill>
                  <a:srgbClr val="221e1f"/>
                </a:solidFill>
                <a:latin typeface="UDHRCB+TBUDGoStd-SuperLight"/>
                <a:cs typeface="UDHRCB+TBUDGoStd-SuperLight"/>
              </a:rPr>
              <a:t>お子様の手の届くところに置かないでください。誤飲のおそれがありま</a:t>
            </a:r>
          </a:p>
          <a:p>
            <a:pPr marL="86233" marR="0">
              <a:lnSpc>
                <a:spcPts val="1500"/>
              </a:lnSpc>
              <a:spcBef>
                <a:spcPts val="0"/>
              </a:spcBef>
              <a:spcAft>
                <a:spcPts val="0"/>
              </a:spcAft>
            </a:pPr>
            <a:r>
              <a:rPr dirty="0" sz="1000" spc="-20">
                <a:solidFill>
                  <a:srgbClr val="221e1f"/>
                </a:solidFill>
                <a:latin typeface="UDHRCB+TBUDGoStd-SuperLight"/>
                <a:cs typeface="UDHRCB+TBUDGoStd-SuperLight"/>
              </a:rPr>
              <a:t>す。</a:t>
            </a:r>
            <a:r>
              <a:rPr dirty="0" sz="1000" spc="-150">
                <a:solidFill>
                  <a:srgbClr val="221e1f"/>
                </a:solidFill>
                <a:latin typeface="Times New Roman"/>
                <a:cs typeface="Times New Roman"/>
              </a:rPr>
              <a:t> </a:t>
            </a:r>
            <a:r>
              <a:rPr dirty="0" sz="1000" spc="-43">
                <a:solidFill>
                  <a:srgbClr val="221e1f"/>
                </a:solidFill>
                <a:latin typeface="UDHRCB+TBUDGoStd-SuperLight"/>
                <a:cs typeface="UDHRCB+TBUDGoStd-SuperLight"/>
              </a:rPr>
              <a:t>万が一、飲み込んだ場合はただちに医師に相談してください。</a:t>
            </a:r>
          </a:p>
          <a:p>
            <a:pPr marL="0" marR="0">
              <a:lnSpc>
                <a:spcPts val="1500"/>
              </a:lnSpc>
              <a:spcBef>
                <a:spcPts val="0"/>
              </a:spcBef>
              <a:spcAft>
                <a:spcPts val="0"/>
              </a:spcAft>
            </a:pPr>
            <a:r>
              <a:rPr dirty="0" sz="1000" spc="-40">
                <a:solidFill>
                  <a:srgbClr val="221e1f"/>
                </a:solidFill>
                <a:latin typeface="UDHRCB+TBUDGoStd-SuperLight"/>
                <a:cs typeface="UDHRCB+TBUDGoStd-SuperLight"/>
              </a:rPr>
              <a:t>•.本品をお子様の手の届くところに置かないでください。ケガややけどの</a:t>
            </a:r>
          </a:p>
          <a:p>
            <a:pPr marL="87503" marR="0">
              <a:lnSpc>
                <a:spcPts val="1500"/>
              </a:lnSpc>
              <a:spcBef>
                <a:spcPts val="0"/>
              </a:spcBef>
              <a:spcAft>
                <a:spcPts val="0"/>
              </a:spcAft>
            </a:pPr>
            <a:r>
              <a:rPr dirty="0" sz="1000" spc="-60">
                <a:solidFill>
                  <a:srgbClr val="221e1f"/>
                </a:solidFill>
                <a:latin typeface="UDHRCB+TBUDGoStd-SuperLight"/>
                <a:cs typeface="UDHRCB+TBUDGoStd-SuperLight"/>
              </a:rPr>
              <a:t>おそれがあります。</a:t>
            </a:r>
          </a:p>
          <a:p>
            <a:pPr marL="0" marR="0">
              <a:lnSpc>
                <a:spcPts val="1500"/>
              </a:lnSpc>
              <a:spcBef>
                <a:spcPts val="0"/>
              </a:spcBef>
              <a:spcAft>
                <a:spcPts val="0"/>
              </a:spcAft>
            </a:pPr>
            <a:r>
              <a:rPr dirty="0" sz="1000" spc="-58">
                <a:solidFill>
                  <a:srgbClr val="221e1f"/>
                </a:solidFill>
                <a:latin typeface="UDHRCB+TBUDGoStd-SuperLight"/>
                <a:cs typeface="UDHRCB+TBUDGoStd-SuperLight"/>
              </a:rPr>
              <a:t>•.使用中は絶対に手で本体表面のフットパッド（ゴム部位）を触らないで</a:t>
            </a:r>
          </a:p>
          <a:p>
            <a:pPr marL="82423" marR="0">
              <a:lnSpc>
                <a:spcPts val="1500"/>
              </a:lnSpc>
              <a:spcBef>
                <a:spcPts val="0"/>
              </a:spcBef>
              <a:spcAft>
                <a:spcPts val="0"/>
              </a:spcAft>
            </a:pPr>
            <a:r>
              <a:rPr dirty="0" sz="1000" spc="-38">
                <a:solidFill>
                  <a:srgbClr val="221e1f"/>
                </a:solidFill>
                <a:latin typeface="UDHRCB+TBUDGoStd-SuperLight"/>
                <a:cs typeface="UDHRCB+TBUDGoStd-SuperLight"/>
              </a:rPr>
              <a:t>ください。</a:t>
            </a:r>
            <a:r>
              <a:rPr dirty="0" sz="1000" spc="-165">
                <a:solidFill>
                  <a:srgbClr val="221e1f"/>
                </a:solidFill>
                <a:latin typeface="Times New Roman"/>
                <a:cs typeface="Times New Roman"/>
              </a:rPr>
              <a:t> </a:t>
            </a:r>
            <a:r>
              <a:rPr dirty="0" sz="1000" spc="-60">
                <a:solidFill>
                  <a:srgbClr val="221e1f"/>
                </a:solidFill>
                <a:latin typeface="UDHRCB+TBUDGoStd-SuperLight"/>
                <a:cs typeface="UDHRCB+TBUDGoStd-SuperLight"/>
              </a:rPr>
              <a:t>強い刺激により、事故や身体のトラブルのおそれがあります。</a:t>
            </a:r>
          </a:p>
          <a:p>
            <a:pPr marL="0" marR="0">
              <a:lnSpc>
                <a:spcPts val="1500"/>
              </a:lnSpc>
              <a:spcBef>
                <a:spcPts val="0"/>
              </a:spcBef>
              <a:spcAft>
                <a:spcPts val="0"/>
              </a:spcAft>
            </a:pPr>
            <a:r>
              <a:rPr dirty="0" sz="1000" spc="-66">
                <a:solidFill>
                  <a:srgbClr val="221e1f"/>
                </a:solidFill>
                <a:latin typeface="UDHRCB+TBUDGoStd-SuperLight"/>
                <a:cs typeface="UDHRCB+TBUDGoStd-SuperLight"/>
              </a:rPr>
              <a:t>•.分解、改造、修理はしないでください。</a:t>
            </a:r>
            <a:r>
              <a:rPr dirty="0" sz="1000" spc="-150">
                <a:solidFill>
                  <a:srgbClr val="221e1f"/>
                </a:solidFill>
                <a:latin typeface="Times New Roman"/>
                <a:cs typeface="Times New Roman"/>
              </a:rPr>
              <a:t> </a:t>
            </a:r>
            <a:r>
              <a:rPr dirty="0" sz="1000" spc="-46">
                <a:solidFill>
                  <a:srgbClr val="221e1f"/>
                </a:solidFill>
                <a:latin typeface="UDHRCB+TBUDGoStd-SuperLight"/>
                <a:cs typeface="UDHRCB+TBUDGoStd-SuperLight"/>
              </a:rPr>
              <a:t>事故やケガのおそれがあります。</a:t>
            </a:r>
          </a:p>
          <a:p>
            <a:pPr marL="0" marR="0">
              <a:lnSpc>
                <a:spcPts val="1500"/>
              </a:lnSpc>
              <a:spcBef>
                <a:spcPts val="0"/>
              </a:spcBef>
              <a:spcAft>
                <a:spcPts val="0"/>
              </a:spcAft>
            </a:pPr>
            <a:r>
              <a:rPr dirty="0" sz="1000" spc="-50">
                <a:solidFill>
                  <a:srgbClr val="221e1f"/>
                </a:solidFill>
                <a:latin typeface="UDHRCB+TBUDGoStd-SuperLight"/>
                <a:cs typeface="UDHRCB+TBUDGoStd-SuperLight"/>
              </a:rPr>
              <a:t>•.落とす、ぶつけるなどの衝撃を与えないでください。</a:t>
            </a:r>
            <a:r>
              <a:rPr dirty="0" sz="1000" spc="-150">
                <a:solidFill>
                  <a:srgbClr val="221e1f"/>
                </a:solidFill>
                <a:latin typeface="Times New Roman"/>
                <a:cs typeface="Times New Roman"/>
              </a:rPr>
              <a:t> </a:t>
            </a:r>
            <a:r>
              <a:rPr dirty="0" sz="1000" spc="-26">
                <a:solidFill>
                  <a:srgbClr val="221e1f"/>
                </a:solidFill>
                <a:latin typeface="UDHRCB+TBUDGoStd-SuperLight"/>
                <a:cs typeface="UDHRCB+TBUDGoStd-SuperLight"/>
              </a:rPr>
              <a:t>破損のおそれがあ</a:t>
            </a:r>
          </a:p>
          <a:p>
            <a:pPr marL="81153" marR="0">
              <a:lnSpc>
                <a:spcPts val="1500"/>
              </a:lnSpc>
              <a:spcBef>
                <a:spcPts val="0"/>
              </a:spcBef>
              <a:spcAft>
                <a:spcPts val="0"/>
              </a:spcAft>
            </a:pPr>
            <a:r>
              <a:rPr dirty="0" sz="1000" spc="-64">
                <a:solidFill>
                  <a:srgbClr val="221e1f"/>
                </a:solidFill>
                <a:latin typeface="UDHRCB+TBUDGoStd-SuperLight"/>
                <a:cs typeface="UDHRCB+TBUDGoStd-SuperLight"/>
              </a:rPr>
              <a:t>ります。そのまま使い続けると、事</a:t>
            </a:r>
            <a:r>
              <a:rPr dirty="0" sz="1000" spc="-250">
                <a:solidFill>
                  <a:srgbClr val="221e1f"/>
                </a:solidFill>
                <a:latin typeface="Times New Roman"/>
                <a:cs typeface="Times New Roman"/>
              </a:rPr>
              <a:t> </a:t>
            </a:r>
            <a:r>
              <a:rPr dirty="0" sz="1000" spc="-49">
                <a:solidFill>
                  <a:srgbClr val="221e1f"/>
                </a:solidFill>
                <a:latin typeface="UDHRCB+TBUDGoStd-SuperLight"/>
                <a:cs typeface="UDHRCB+TBUDGoStd-SuperLight"/>
              </a:rPr>
              <a:t>故やケガのおそれがあります。</a:t>
            </a:r>
          </a:p>
          <a:p>
            <a:pPr marL="0" marR="0">
              <a:lnSpc>
                <a:spcPts val="1500"/>
              </a:lnSpc>
              <a:spcBef>
                <a:spcPts val="0"/>
              </a:spcBef>
              <a:spcAft>
                <a:spcPts val="0"/>
              </a:spcAft>
            </a:pPr>
            <a:r>
              <a:rPr dirty="0" sz="1000" spc="-63">
                <a:solidFill>
                  <a:srgbClr val="221e1f"/>
                </a:solidFill>
                <a:latin typeface="UDHRCB+TBUDGoStd-SuperLight"/>
                <a:cs typeface="UDHRCB+TBUDGoStd-SuperLight"/>
              </a:rPr>
              <a:t>•.フットパッドに金属を接触させないでください。</a:t>
            </a:r>
            <a:r>
              <a:rPr dirty="0" sz="1000" spc="-150">
                <a:solidFill>
                  <a:srgbClr val="221e1f"/>
                </a:solidFill>
                <a:latin typeface="Times New Roman"/>
                <a:cs typeface="Times New Roman"/>
              </a:rPr>
              <a:t> </a:t>
            </a:r>
            <a:r>
              <a:rPr dirty="0" sz="1000" spc="-41">
                <a:solidFill>
                  <a:srgbClr val="221e1f"/>
                </a:solidFill>
                <a:latin typeface="UDHRCB+TBUDGoStd-SuperLight"/>
                <a:cs typeface="UDHRCB+TBUDGoStd-SuperLight"/>
              </a:rPr>
              <a:t>感電のおそれがありま</a:t>
            </a:r>
          </a:p>
          <a:p>
            <a:pPr marL="86233" marR="0">
              <a:lnSpc>
                <a:spcPts val="1500"/>
              </a:lnSpc>
              <a:spcBef>
                <a:spcPts val="0"/>
              </a:spcBef>
              <a:spcAft>
                <a:spcPts val="0"/>
              </a:spcAft>
            </a:pPr>
            <a:r>
              <a:rPr dirty="0" sz="1000" spc="-40">
                <a:solidFill>
                  <a:srgbClr val="221e1f"/>
                </a:solidFill>
                <a:latin typeface="UDHRCB+TBUDGoStd-SuperLight"/>
                <a:cs typeface="UDHRCB+TBUDGoStd-SuperLight"/>
              </a:rPr>
              <a:t>す。</a:t>
            </a:r>
          </a:p>
          <a:p>
            <a:pPr marL="0" marR="0">
              <a:lnSpc>
                <a:spcPts val="1500"/>
              </a:lnSpc>
              <a:spcBef>
                <a:spcPts val="0"/>
              </a:spcBef>
              <a:spcAft>
                <a:spcPts val="0"/>
              </a:spcAft>
            </a:pPr>
            <a:r>
              <a:rPr dirty="0" sz="1000" spc="-51">
                <a:solidFill>
                  <a:srgbClr val="221e1f"/>
                </a:solidFill>
                <a:latin typeface="UDHRCB+TBUDGoStd-SuperLight"/>
                <a:cs typeface="UDHRCB+TBUDGoStd-SuperLight"/>
              </a:rPr>
              <a:t>•.濡れた手で本体、またはリモコンの電池カバーをあけて乾電池</a:t>
            </a:r>
            <a:r>
              <a:rPr dirty="0" sz="1000" spc="-125">
                <a:solidFill>
                  <a:srgbClr val="221e1f"/>
                </a:solidFill>
                <a:latin typeface="Times New Roman"/>
                <a:cs typeface="Times New Roman"/>
              </a:rPr>
              <a:t> </a:t>
            </a:r>
            <a:r>
              <a:rPr dirty="0" sz="1000">
                <a:solidFill>
                  <a:srgbClr val="221e1f"/>
                </a:solidFill>
                <a:latin typeface="UDHRCB+TBUDGoStd-SuperLight"/>
                <a:cs typeface="UDHRCB+TBUDGoStd-SuperLight"/>
              </a:rPr>
              <a:t>/</a:t>
            </a:r>
            <a:r>
              <a:rPr dirty="0" sz="1000" spc="-205">
                <a:solidFill>
                  <a:srgbClr val="221e1f"/>
                </a:solidFill>
                <a:latin typeface="Times New Roman"/>
                <a:cs typeface="Times New Roman"/>
              </a:rPr>
              <a:t> </a:t>
            </a:r>
            <a:r>
              <a:rPr dirty="0" sz="1000" spc="-116">
                <a:solidFill>
                  <a:srgbClr val="221e1f"/>
                </a:solidFill>
                <a:latin typeface="UDHRCB+TBUDGoStd-SuperLight"/>
                <a:cs typeface="UDHRCB+TBUDGoStd-SuperLight"/>
              </a:rPr>
              <a:t>コイン</a:t>
            </a:r>
          </a:p>
          <a:p>
            <a:pPr marL="90042" marR="0">
              <a:lnSpc>
                <a:spcPts val="1500"/>
              </a:lnSpc>
              <a:spcBef>
                <a:spcPts val="0"/>
              </a:spcBef>
              <a:spcAft>
                <a:spcPts val="0"/>
              </a:spcAft>
            </a:pPr>
            <a:r>
              <a:rPr dirty="0" sz="1000" spc="-67">
                <a:solidFill>
                  <a:srgbClr val="221e1f"/>
                </a:solidFill>
                <a:latin typeface="UDHRCB+TBUDGoStd-SuperLight"/>
                <a:cs typeface="UDHRCB+TBUDGoStd-SuperLight"/>
              </a:rPr>
              <a:t>電池にふれたり、交換したりしないでください。</a:t>
            </a:r>
            <a:r>
              <a:rPr dirty="0" sz="1000" spc="-150">
                <a:solidFill>
                  <a:srgbClr val="221e1f"/>
                </a:solidFill>
                <a:latin typeface="Times New Roman"/>
                <a:cs typeface="Times New Roman"/>
              </a:rPr>
              <a:t> </a:t>
            </a:r>
            <a:r>
              <a:rPr dirty="0" sz="1000" spc="-37">
                <a:solidFill>
                  <a:srgbClr val="221e1f"/>
                </a:solidFill>
                <a:latin typeface="UDHRCB+TBUDGoStd-SuperLight"/>
                <a:cs typeface="UDHRCB+TBUDGoStd-SuperLight"/>
              </a:rPr>
              <a:t>感電ややけどのおそれ</a:t>
            </a:r>
          </a:p>
          <a:p>
            <a:pPr marL="88772" marR="0">
              <a:lnSpc>
                <a:spcPts val="1500"/>
              </a:lnSpc>
              <a:spcBef>
                <a:spcPts val="0"/>
              </a:spcBef>
              <a:spcAft>
                <a:spcPts val="0"/>
              </a:spcAft>
            </a:pPr>
            <a:r>
              <a:rPr dirty="0" sz="1000" spc="-66">
                <a:solidFill>
                  <a:srgbClr val="221e1f"/>
                </a:solidFill>
                <a:latin typeface="UDHRCB+TBUDGoStd-SuperLight"/>
                <a:cs typeface="UDHRCB+TBUDGoStd-SuperLight"/>
              </a:rPr>
              <a:t>があります。</a:t>
            </a:r>
          </a:p>
          <a:p>
            <a:pPr marL="0" marR="0">
              <a:lnSpc>
                <a:spcPts val="1500"/>
              </a:lnSpc>
              <a:spcBef>
                <a:spcPts val="0"/>
              </a:spcBef>
              <a:spcAft>
                <a:spcPts val="0"/>
              </a:spcAft>
            </a:pPr>
            <a:r>
              <a:rPr dirty="0" sz="1000" spc="-11">
                <a:solidFill>
                  <a:srgbClr val="221e1f"/>
                </a:solidFill>
                <a:latin typeface="UDHRCB+TBUDGoStd-SuperLight"/>
                <a:cs typeface="UDHRCB+TBUDGoStd-SuperLight"/>
              </a:rPr>
              <a:t>•.他の電気製品</a:t>
            </a:r>
            <a:r>
              <a:rPr dirty="0" sz="1000" spc="-150">
                <a:solidFill>
                  <a:srgbClr val="221e1f"/>
                </a:solidFill>
                <a:latin typeface="Times New Roman"/>
                <a:cs typeface="Times New Roman"/>
              </a:rPr>
              <a:t> </a:t>
            </a:r>
            <a:r>
              <a:rPr dirty="0" sz="1000">
                <a:solidFill>
                  <a:srgbClr val="221e1f"/>
                </a:solidFill>
                <a:latin typeface="UDHRCB+TBUDGoStd-SuperLight"/>
                <a:cs typeface="UDHRCB+TBUDGoStd-SuperLight"/>
              </a:rPr>
              <a:t>・</a:t>
            </a:r>
            <a:r>
              <a:rPr dirty="0" sz="1000" spc="-150">
                <a:solidFill>
                  <a:srgbClr val="221e1f"/>
                </a:solidFill>
                <a:latin typeface="Times New Roman"/>
                <a:cs typeface="Times New Roman"/>
              </a:rPr>
              <a:t> </a:t>
            </a:r>
            <a:r>
              <a:rPr dirty="0" sz="1000" spc="-39">
                <a:solidFill>
                  <a:srgbClr val="221e1f"/>
                </a:solidFill>
                <a:latin typeface="UDHRCB+TBUDGoStd-SuperLight"/>
                <a:cs typeface="UDHRCB+TBUDGoStd-SuperLight"/>
              </a:rPr>
              <a:t>美容機器などとは併用しないでください。</a:t>
            </a:r>
            <a:r>
              <a:rPr dirty="0" sz="1000" spc="-150">
                <a:solidFill>
                  <a:srgbClr val="221e1f"/>
                </a:solidFill>
                <a:latin typeface="Times New Roman"/>
                <a:cs typeface="Times New Roman"/>
              </a:rPr>
              <a:t> </a:t>
            </a:r>
            <a:r>
              <a:rPr dirty="0" sz="1000" spc="-14">
                <a:solidFill>
                  <a:srgbClr val="221e1f"/>
                </a:solidFill>
                <a:latin typeface="UDHRCB+TBUDGoStd-SuperLight"/>
                <a:cs typeface="UDHRCB+TBUDGoStd-SuperLight"/>
              </a:rPr>
              <a:t>気分が悪く</a:t>
            </a:r>
          </a:p>
          <a:p>
            <a:pPr marL="87502" marR="0">
              <a:lnSpc>
                <a:spcPts val="1500"/>
              </a:lnSpc>
              <a:spcBef>
                <a:spcPts val="0"/>
              </a:spcBef>
              <a:spcAft>
                <a:spcPts val="0"/>
              </a:spcAft>
            </a:pPr>
            <a:r>
              <a:rPr dirty="0" sz="1000" spc="-103">
                <a:solidFill>
                  <a:srgbClr val="221e1f"/>
                </a:solidFill>
                <a:latin typeface="UDHRCB+TBUDGoStd-SuperLight"/>
                <a:cs typeface="UDHRCB+TBUDGoStd-SuperLight"/>
              </a:rPr>
              <a:t>なったり、体</a:t>
            </a:r>
            <a:r>
              <a:rPr dirty="0" sz="1000" spc="-250">
                <a:solidFill>
                  <a:srgbClr val="221e1f"/>
                </a:solidFill>
                <a:latin typeface="Times New Roman"/>
                <a:cs typeface="Times New Roman"/>
              </a:rPr>
              <a:t> </a:t>
            </a:r>
            <a:r>
              <a:rPr dirty="0" sz="1000">
                <a:solidFill>
                  <a:srgbClr val="221e1f"/>
                </a:solidFill>
                <a:latin typeface="UDHRCB+TBUDGoStd-SuperLight"/>
                <a:cs typeface="UDHRCB+TBUDGoStd-SuperLight"/>
              </a:rPr>
              <a:t>調</a:t>
            </a:r>
            <a:r>
              <a:rPr dirty="0" sz="1000" spc="-250">
                <a:solidFill>
                  <a:srgbClr val="221e1f"/>
                </a:solidFill>
                <a:latin typeface="Times New Roman"/>
                <a:cs typeface="Times New Roman"/>
              </a:rPr>
              <a:t> </a:t>
            </a:r>
            <a:r>
              <a:rPr dirty="0" sz="1000">
                <a:solidFill>
                  <a:srgbClr val="221e1f"/>
                </a:solidFill>
                <a:latin typeface="UDHRCB+TBUDGoStd-SuperLight"/>
                <a:cs typeface="UDHRCB+TBUDGoStd-SuperLight"/>
              </a:rPr>
              <a:t>不</a:t>
            </a:r>
            <a:r>
              <a:rPr dirty="0" sz="1000" spc="-250">
                <a:solidFill>
                  <a:srgbClr val="221e1f"/>
                </a:solidFill>
                <a:latin typeface="Times New Roman"/>
                <a:cs typeface="Times New Roman"/>
              </a:rPr>
              <a:t> </a:t>
            </a:r>
            <a:r>
              <a:rPr dirty="0" sz="1000" spc="-52">
                <a:solidFill>
                  <a:srgbClr val="221e1f"/>
                </a:solidFill>
                <a:latin typeface="UDHRCB+TBUDGoStd-SuperLight"/>
                <a:cs typeface="UDHRCB+TBUDGoStd-SuperLight"/>
              </a:rPr>
              <a:t>良を起こすおそれがあります。</a:t>
            </a:r>
          </a:p>
        </p:txBody>
      </p:sp>
      <p:sp>
        <p:nvSpPr>
          <p:cNvPr id="18" name="object 18"/>
          <p:cNvSpPr txBox="1"/>
          <p:nvPr/>
        </p:nvSpPr>
        <p:spPr>
          <a:xfrm>
            <a:off x="5959749" y="2024990"/>
            <a:ext cx="202692" cy="260362"/>
          </a:xfrm>
          <a:prstGeom prst="rect">
            <a:avLst/>
          </a:prstGeom>
        </p:spPr>
        <p:txBody>
          <a:bodyPr wrap="square" lIns="0" tIns="0" rIns="0" bIns="0" rtlCol="0" vert="horz">
            <a:spAutoFit/>
          </a:bodyPr>
          <a:lstStyle/>
          <a:p>
            <a:pPr marL="0" marR="0">
              <a:lnSpc>
                <a:spcPts val="1750"/>
              </a:lnSpc>
              <a:spcBef>
                <a:spcPts val="0"/>
              </a:spcBef>
              <a:spcAft>
                <a:spcPts val="0"/>
              </a:spcAft>
            </a:pPr>
            <a:r>
              <a:rPr dirty="0" sz="1100">
                <a:solidFill>
                  <a:srgbClr val="221e1f"/>
                </a:solidFill>
                <a:latin typeface="UDHRCB+TBUDGoStd-SuperLight"/>
                <a:cs typeface="UDHRCB+TBUDGoStd-SuperLight"/>
              </a:rPr>
              <a:t>.</a:t>
            </a:r>
          </a:p>
        </p:txBody>
      </p:sp>
      <p:sp>
        <p:nvSpPr>
          <p:cNvPr id="19" name="object 19"/>
          <p:cNvSpPr txBox="1"/>
          <p:nvPr/>
        </p:nvSpPr>
        <p:spPr>
          <a:xfrm>
            <a:off x="1037649" y="2089976"/>
            <a:ext cx="4442460" cy="2907156"/>
          </a:xfrm>
          <a:prstGeom prst="rect">
            <a:avLst/>
          </a:prstGeom>
        </p:spPr>
        <p:txBody>
          <a:bodyPr wrap="square" lIns="0" tIns="0" rIns="0" bIns="0" rtlCol="0" vert="horz">
            <a:spAutoFit/>
          </a:bodyPr>
          <a:lstStyle/>
          <a:p>
            <a:pPr marL="0" marR="0">
              <a:lnSpc>
                <a:spcPts val="1591"/>
              </a:lnSpc>
              <a:spcBef>
                <a:spcPts val="0"/>
              </a:spcBef>
              <a:spcAft>
                <a:spcPts val="0"/>
              </a:spcAft>
            </a:pPr>
            <a:r>
              <a:rPr dirty="0" sz="1000" spc="-10">
                <a:solidFill>
                  <a:srgbClr val="221e1f"/>
                </a:solidFill>
                <a:latin typeface="UDHRCB+TBUDGoStd-SuperLight"/>
                <a:cs typeface="UDHRCB+TBUDGoStd-SuperLight"/>
              </a:rPr>
              <a:t>•.悪性腫瘍のある方ꢀ•心臓疾患の既往歴がある方</a:t>
            </a:r>
          </a:p>
          <a:p>
            <a:pPr marL="0" marR="0">
              <a:lnSpc>
                <a:spcPts val="1500"/>
              </a:lnSpc>
              <a:spcBef>
                <a:spcPts val="0"/>
              </a:spcBef>
              <a:spcAft>
                <a:spcPts val="0"/>
              </a:spcAft>
            </a:pPr>
            <a:r>
              <a:rPr dirty="0" sz="1000" spc="-25">
                <a:solidFill>
                  <a:srgbClr val="221e1f"/>
                </a:solidFill>
                <a:latin typeface="UDHRCB+TBUDGoStd-SuperLight"/>
                <a:cs typeface="UDHRCB+TBUDGoStd-SuperLight"/>
              </a:rPr>
              <a:t>•.糖尿病などによる高度な末梢循環障害による知覚障害のある方</a:t>
            </a:r>
          </a:p>
          <a:p>
            <a:pPr marL="0" marR="0">
              <a:lnSpc>
                <a:spcPts val="1500"/>
              </a:lnSpc>
              <a:spcBef>
                <a:spcPts val="0"/>
              </a:spcBef>
              <a:spcAft>
                <a:spcPts val="0"/>
              </a:spcAft>
            </a:pPr>
            <a:r>
              <a:rPr dirty="0" sz="1000" spc="-48">
                <a:solidFill>
                  <a:srgbClr val="221e1f"/>
                </a:solidFill>
                <a:latin typeface="UDHRCB+TBUDGoStd-SuperLight"/>
                <a:cs typeface="UDHRCB+TBUDGoStd-SuperLight"/>
              </a:rPr>
              <a:t>•.脳神経に異常を感じている方（てんかんなど）</a:t>
            </a:r>
          </a:p>
          <a:p>
            <a:pPr marL="0" marR="0">
              <a:lnSpc>
                <a:spcPts val="1500"/>
              </a:lnSpc>
              <a:spcBef>
                <a:spcPts val="0"/>
              </a:spcBef>
              <a:spcAft>
                <a:spcPts val="0"/>
              </a:spcAft>
            </a:pPr>
            <a:r>
              <a:rPr dirty="0" sz="1000" spc="-58">
                <a:solidFill>
                  <a:srgbClr val="221e1f"/>
                </a:solidFill>
                <a:latin typeface="UDHRCB+TBUDGoStd-SuperLight"/>
                <a:cs typeface="UDHRCB+TBUDGoStd-SuperLight"/>
              </a:rPr>
              <a:t>•.骨粗しょう症など、骨に異常のある方</a:t>
            </a:r>
          </a:p>
          <a:p>
            <a:pPr marL="0" marR="0">
              <a:lnSpc>
                <a:spcPts val="1500"/>
              </a:lnSpc>
              <a:spcBef>
                <a:spcPts val="0"/>
              </a:spcBef>
              <a:spcAft>
                <a:spcPts val="0"/>
              </a:spcAft>
            </a:pPr>
            <a:r>
              <a:rPr dirty="0" sz="1000" spc="-61">
                <a:solidFill>
                  <a:srgbClr val="221e1f"/>
                </a:solidFill>
                <a:latin typeface="UDHRCB+TBUDGoStd-SuperLight"/>
                <a:cs typeface="UDHRCB+TBUDGoStd-SuperLight"/>
              </a:rPr>
              <a:t>•.脊椎ならびに脚部の骨折、ねんざ、肉離れなどの急性（疼（とう）痛性）</a:t>
            </a:r>
          </a:p>
          <a:p>
            <a:pPr marL="90042" marR="0">
              <a:lnSpc>
                <a:spcPts val="1500"/>
              </a:lnSpc>
              <a:spcBef>
                <a:spcPts val="0"/>
              </a:spcBef>
              <a:spcAft>
                <a:spcPts val="0"/>
              </a:spcAft>
            </a:pPr>
            <a:r>
              <a:rPr dirty="0" sz="1000" spc="-28">
                <a:solidFill>
                  <a:srgbClr val="221e1f"/>
                </a:solidFill>
                <a:latin typeface="UDHRCB+TBUDGoStd-SuperLight"/>
                <a:cs typeface="UDHRCB+TBUDGoStd-SuperLight"/>
              </a:rPr>
              <a:t>疾患のある方</a:t>
            </a:r>
          </a:p>
          <a:p>
            <a:pPr marL="0" marR="0">
              <a:lnSpc>
                <a:spcPts val="1500"/>
              </a:lnSpc>
              <a:spcBef>
                <a:spcPts val="0"/>
              </a:spcBef>
              <a:spcAft>
                <a:spcPts val="0"/>
              </a:spcAft>
            </a:pPr>
            <a:r>
              <a:rPr dirty="0" sz="1000" spc="-25">
                <a:solidFill>
                  <a:srgbClr val="221e1f"/>
                </a:solidFill>
                <a:latin typeface="UDHRCB+TBUDGoStd-SuperLight"/>
                <a:cs typeface="UDHRCB+TBUDGoStd-SuperLight"/>
              </a:rPr>
              <a:t>•.血圧に異常がある方</a:t>
            </a:r>
          </a:p>
          <a:p>
            <a:pPr marL="0" marR="0">
              <a:lnSpc>
                <a:spcPts val="1500"/>
              </a:lnSpc>
              <a:spcBef>
                <a:spcPts val="0"/>
              </a:spcBef>
              <a:spcAft>
                <a:spcPts val="0"/>
              </a:spcAft>
            </a:pPr>
            <a:r>
              <a:rPr dirty="0" sz="1000" spc="-58">
                <a:solidFill>
                  <a:srgbClr val="221e1f"/>
                </a:solidFill>
                <a:latin typeface="UDHRCB+TBUDGoStd-SuperLight"/>
                <a:cs typeface="UDHRCB+TBUDGoStd-SuperLight"/>
              </a:rPr>
              <a:t>•.脚部をけがしている方、または手術したことがある方</a:t>
            </a:r>
          </a:p>
          <a:p>
            <a:pPr marL="0" marR="0">
              <a:lnSpc>
                <a:spcPts val="1500"/>
              </a:lnSpc>
              <a:spcBef>
                <a:spcPts val="0"/>
              </a:spcBef>
              <a:spcAft>
                <a:spcPts val="0"/>
              </a:spcAft>
            </a:pPr>
            <a:r>
              <a:rPr dirty="0" sz="1000" spc="-39">
                <a:solidFill>
                  <a:srgbClr val="221e1f"/>
                </a:solidFill>
                <a:latin typeface="UDHRCB+TBUDGoStd-SuperLight"/>
                <a:cs typeface="UDHRCB+TBUDGoStd-SuperLight"/>
              </a:rPr>
              <a:t>•.介護を受けている方、または付き添いなしで日常生活ができない方</a:t>
            </a:r>
          </a:p>
          <a:p>
            <a:pPr marL="0" marR="0">
              <a:lnSpc>
                <a:spcPts val="1500"/>
              </a:lnSpc>
              <a:spcBef>
                <a:spcPts val="0"/>
              </a:spcBef>
              <a:spcAft>
                <a:spcPts val="0"/>
              </a:spcAft>
            </a:pPr>
            <a:r>
              <a:rPr dirty="0" sz="1000" spc="-40">
                <a:solidFill>
                  <a:srgbClr val="221e1f"/>
                </a:solidFill>
                <a:latin typeface="UDHRCB+TBUDGoStd-SuperLight"/>
                <a:cs typeface="UDHRCB+TBUDGoStd-SuperLight"/>
              </a:rPr>
              <a:t>•.腰より上の体内にボルト等の金属を埋め込んでいる方</a:t>
            </a:r>
          </a:p>
          <a:p>
            <a:pPr marL="0" marR="0">
              <a:lnSpc>
                <a:spcPts val="1500"/>
              </a:lnSpc>
              <a:spcBef>
                <a:spcPts val="0"/>
              </a:spcBef>
              <a:spcAft>
                <a:spcPts val="0"/>
              </a:spcAft>
            </a:pPr>
            <a:r>
              <a:rPr dirty="0" sz="1000" spc="-42">
                <a:solidFill>
                  <a:srgbClr val="221e1f"/>
                </a:solidFill>
                <a:latin typeface="UDHRCB+TBUDGoStd-SuperLight"/>
                <a:cs typeface="UDHRCB+TBUDGoStd-SuperLight"/>
              </a:rPr>
              <a:t>•.脚部に知覚障害や異常（感染症、皮ふ炎や傷など）のある方</a:t>
            </a:r>
          </a:p>
          <a:p>
            <a:pPr marL="0" marR="0">
              <a:lnSpc>
                <a:spcPts val="1500"/>
              </a:lnSpc>
              <a:spcBef>
                <a:spcPts val="0"/>
              </a:spcBef>
              <a:spcAft>
                <a:spcPts val="0"/>
              </a:spcAft>
            </a:pPr>
            <a:r>
              <a:rPr dirty="0" sz="1000" spc="-18">
                <a:solidFill>
                  <a:srgbClr val="221e1f"/>
                </a:solidFill>
                <a:latin typeface="UDHRCB+TBUDGoStd-SuperLight"/>
                <a:cs typeface="UDHRCB+TBUDGoStd-SuperLight"/>
              </a:rPr>
              <a:t>•.血行障害のある方ꢀ•</a:t>
            </a:r>
            <a:r>
              <a:rPr dirty="0" sz="1000" spc="-125">
                <a:solidFill>
                  <a:srgbClr val="221e1f"/>
                </a:solidFill>
                <a:latin typeface="Times New Roman"/>
                <a:cs typeface="Times New Roman"/>
              </a:rPr>
              <a:t> </a:t>
            </a:r>
            <a:r>
              <a:rPr dirty="0" sz="1000" spc="-74">
                <a:solidFill>
                  <a:srgbClr val="221e1f"/>
                </a:solidFill>
                <a:latin typeface="UDHRCB+TBUDGoStd-SuperLight"/>
                <a:cs typeface="UDHRCB+TBUDGoStd-SuperLight"/>
              </a:rPr>
              <a:t>脚部に刺青（タトゥー）を入れている方</a:t>
            </a:r>
          </a:p>
          <a:p>
            <a:pPr marL="0" marR="0">
              <a:lnSpc>
                <a:spcPts val="1500"/>
              </a:lnSpc>
              <a:spcBef>
                <a:spcPts val="0"/>
              </a:spcBef>
              <a:spcAft>
                <a:spcPts val="0"/>
              </a:spcAft>
            </a:pPr>
            <a:r>
              <a:rPr dirty="0" sz="1000" spc="-36">
                <a:solidFill>
                  <a:srgbClr val="221e1f"/>
                </a:solidFill>
                <a:latin typeface="UDHRCB+TBUDGoStd-SuperLight"/>
                <a:cs typeface="UDHRCB+TBUDGoStd-SuperLight"/>
              </a:rPr>
              <a:t>•.アレルギー体質の方ꢀ•</a:t>
            </a:r>
            <a:r>
              <a:rPr dirty="0" sz="1000" spc="-125">
                <a:solidFill>
                  <a:srgbClr val="221e1f"/>
                </a:solidFill>
                <a:latin typeface="Times New Roman"/>
                <a:cs typeface="Times New Roman"/>
              </a:rPr>
              <a:t> </a:t>
            </a:r>
            <a:r>
              <a:rPr dirty="0" sz="1000" spc="-31">
                <a:solidFill>
                  <a:srgbClr val="221e1f"/>
                </a:solidFill>
                <a:latin typeface="UDHRCB+TBUDGoStd-SuperLight"/>
                <a:cs typeface="UDHRCB+TBUDGoStd-SuperLight"/>
              </a:rPr>
              <a:t>安静を必要とする方</a:t>
            </a:r>
          </a:p>
          <a:p>
            <a:pPr marL="0" marR="0">
              <a:lnSpc>
                <a:spcPts val="1500"/>
              </a:lnSpc>
              <a:spcBef>
                <a:spcPts val="0"/>
              </a:spcBef>
              <a:spcAft>
                <a:spcPts val="0"/>
              </a:spcAft>
            </a:pPr>
            <a:r>
              <a:rPr dirty="0" sz="1000" spc="-28">
                <a:solidFill>
                  <a:srgbClr val="221e1f"/>
                </a:solidFill>
                <a:latin typeface="UDHRCB+TBUDGoStd-SuperLight"/>
                <a:cs typeface="UDHRCB+TBUDGoStd-SuperLight"/>
              </a:rPr>
              <a:t>•.身体に異常を感じている方ꢀ•</a:t>
            </a:r>
            <a:r>
              <a:rPr dirty="0" sz="1000" spc="-125">
                <a:solidFill>
                  <a:srgbClr val="221e1f"/>
                </a:solidFill>
                <a:latin typeface="Times New Roman"/>
                <a:cs typeface="Times New Roman"/>
              </a:rPr>
              <a:t> </a:t>
            </a:r>
            <a:r>
              <a:rPr dirty="0" sz="1000" spc="-52">
                <a:solidFill>
                  <a:srgbClr val="221e1f"/>
                </a:solidFill>
                <a:latin typeface="UDHRCB+TBUDGoStd-SuperLight"/>
                <a:cs typeface="UDHRCB+TBUDGoStd-SuperLight"/>
              </a:rPr>
              <a:t>長期間、運動していない方</a:t>
            </a:r>
          </a:p>
          <a:p>
            <a:pPr marL="0" marR="0">
              <a:lnSpc>
                <a:spcPts val="1500"/>
              </a:lnSpc>
              <a:spcBef>
                <a:spcPts val="0"/>
              </a:spcBef>
              <a:spcAft>
                <a:spcPts val="0"/>
              </a:spcAft>
            </a:pPr>
            <a:r>
              <a:rPr dirty="0" sz="1000" spc="-16">
                <a:solidFill>
                  <a:srgbClr val="221e1f"/>
                </a:solidFill>
                <a:latin typeface="UDHRCB+TBUDGoStd-SuperLight"/>
                <a:cs typeface="UDHRCB+TBUDGoStd-SuperLight"/>
              </a:rPr>
              <a:t>•.その他医療機関で治療中の方</a:t>
            </a:r>
          </a:p>
        </p:txBody>
      </p:sp>
      <p:sp>
        <p:nvSpPr>
          <p:cNvPr id="20" name="object 20"/>
          <p:cNvSpPr txBox="1"/>
          <p:nvPr/>
        </p:nvSpPr>
        <p:spPr>
          <a:xfrm>
            <a:off x="677649" y="4999931"/>
            <a:ext cx="4544061" cy="239311"/>
          </a:xfrm>
          <a:prstGeom prst="rect">
            <a:avLst/>
          </a:prstGeom>
        </p:spPr>
        <p:txBody>
          <a:bodyPr wrap="square" lIns="0" tIns="0" rIns="0" bIns="0" rtlCol="0" vert="horz">
            <a:spAutoFit/>
          </a:bodyPr>
          <a:lstStyle/>
          <a:p>
            <a:pPr marL="0" marR="0">
              <a:lnSpc>
                <a:spcPts val="1584"/>
              </a:lnSpc>
              <a:spcBef>
                <a:spcPts val="0"/>
              </a:spcBef>
              <a:spcAft>
                <a:spcPts val="0"/>
              </a:spcAft>
            </a:pPr>
            <a:r>
              <a:rPr dirty="0" sz="950" spc="-58">
                <a:solidFill>
                  <a:srgbClr val="221e1f"/>
                </a:solidFill>
                <a:latin typeface="JNVHJI+TBUDGoStd-Bold"/>
                <a:cs typeface="JNVHJI+TBUDGoStd-Bold"/>
              </a:rPr>
              <a:t>上記に当てはまらない場合でも、ご使用に不安がある方は医師に相談してください。</a:t>
            </a:r>
          </a:p>
        </p:txBody>
      </p:sp>
      <p:sp>
        <p:nvSpPr>
          <p:cNvPr id="21" name="object 21"/>
          <p:cNvSpPr txBox="1"/>
          <p:nvPr/>
        </p:nvSpPr>
        <p:spPr>
          <a:xfrm>
            <a:off x="2098479" y="5491846"/>
            <a:ext cx="1689100" cy="275170"/>
          </a:xfrm>
          <a:prstGeom prst="rect">
            <a:avLst/>
          </a:prstGeom>
        </p:spPr>
        <p:txBody>
          <a:bodyPr wrap="square" lIns="0" tIns="0" rIns="0" bIns="0" rtlCol="0" vert="horz">
            <a:spAutoFit/>
          </a:bodyPr>
          <a:lstStyle/>
          <a:p>
            <a:pPr marL="0" marR="0">
              <a:lnSpc>
                <a:spcPts val="1866"/>
              </a:lnSpc>
              <a:spcBef>
                <a:spcPts val="0"/>
              </a:spcBef>
              <a:spcAft>
                <a:spcPts val="0"/>
              </a:spcAft>
            </a:pPr>
            <a:r>
              <a:rPr dirty="0" sz="1100" spc="-14">
                <a:solidFill>
                  <a:srgbClr val="ffffff"/>
                </a:solidFill>
                <a:latin typeface="RTKTHQ+TBUDGoStd-ExBold"/>
                <a:cs typeface="RTKTHQ+TBUDGoStd-ExBold"/>
              </a:rPr>
              <a:t>使用してはいけない部位</a:t>
            </a:r>
          </a:p>
        </p:txBody>
      </p:sp>
      <p:sp>
        <p:nvSpPr>
          <p:cNvPr id="22" name="object 22"/>
          <p:cNvSpPr txBox="1"/>
          <p:nvPr/>
        </p:nvSpPr>
        <p:spPr>
          <a:xfrm>
            <a:off x="1685652" y="5764458"/>
            <a:ext cx="2692400" cy="248793"/>
          </a:xfrm>
          <a:prstGeom prst="rect">
            <a:avLst/>
          </a:prstGeom>
        </p:spPr>
        <p:txBody>
          <a:bodyPr wrap="square" lIns="0" tIns="0" rIns="0" bIns="0" rtlCol="0" vert="horz">
            <a:spAutoFit/>
          </a:bodyPr>
          <a:lstStyle/>
          <a:p>
            <a:pPr marL="0" marR="0">
              <a:lnSpc>
                <a:spcPts val="1659"/>
              </a:lnSpc>
              <a:spcBef>
                <a:spcPts val="0"/>
              </a:spcBef>
              <a:spcAft>
                <a:spcPts val="0"/>
              </a:spcAft>
            </a:pPr>
            <a:r>
              <a:rPr dirty="0" sz="1000" spc="-19">
                <a:solidFill>
                  <a:srgbClr val="221e1f"/>
                </a:solidFill>
                <a:latin typeface="JNVHJI+TBUDGoStd-Bold"/>
                <a:cs typeface="JNVHJI+TBUDGoStd-Bold"/>
              </a:rPr>
              <a:t>次のような部位には使用しないでください。</a:t>
            </a:r>
          </a:p>
        </p:txBody>
      </p:sp>
      <p:sp>
        <p:nvSpPr>
          <p:cNvPr id="23" name="object 23"/>
          <p:cNvSpPr txBox="1"/>
          <p:nvPr/>
        </p:nvSpPr>
        <p:spPr>
          <a:xfrm>
            <a:off x="1037651" y="5783556"/>
            <a:ext cx="609600" cy="417347"/>
          </a:xfrm>
          <a:prstGeom prst="rect">
            <a:avLst/>
          </a:prstGeom>
        </p:spPr>
        <p:txBody>
          <a:bodyPr wrap="square" lIns="0" tIns="0" rIns="0" bIns="0" rtlCol="0" vert="horz">
            <a:spAutoFit/>
          </a:bodyPr>
          <a:lstStyle/>
          <a:p>
            <a:pPr marL="0" marR="0">
              <a:lnSpc>
                <a:spcPts val="2986"/>
              </a:lnSpc>
              <a:spcBef>
                <a:spcPts val="0"/>
              </a:spcBef>
              <a:spcAft>
                <a:spcPts val="0"/>
              </a:spcAft>
            </a:pPr>
            <a:r>
              <a:rPr dirty="0" sz="1800">
                <a:solidFill>
                  <a:srgbClr val="221e1f"/>
                </a:solidFill>
                <a:latin typeface="JNVHJI+TBUDGoStd-Bold"/>
                <a:cs typeface="JNVHJI+TBUDGoStd-Bold"/>
              </a:rPr>
              <a:t>警告</a:t>
            </a:r>
          </a:p>
        </p:txBody>
      </p:sp>
      <p:sp>
        <p:nvSpPr>
          <p:cNvPr id="24" name="object 24"/>
          <p:cNvSpPr txBox="1"/>
          <p:nvPr/>
        </p:nvSpPr>
        <p:spPr>
          <a:xfrm>
            <a:off x="1685652" y="5928415"/>
            <a:ext cx="2946400" cy="240157"/>
          </a:xfrm>
          <a:prstGeom prst="rect">
            <a:avLst/>
          </a:prstGeom>
        </p:spPr>
        <p:txBody>
          <a:bodyPr wrap="square" lIns="0" tIns="0" rIns="0" bIns="0" rtlCol="0" vert="horz">
            <a:spAutoFit/>
          </a:bodyPr>
          <a:lstStyle/>
          <a:p>
            <a:pPr marL="0" marR="0">
              <a:lnSpc>
                <a:spcPts val="1591"/>
              </a:lnSpc>
              <a:spcBef>
                <a:spcPts val="0"/>
              </a:spcBef>
              <a:spcAft>
                <a:spcPts val="0"/>
              </a:spcAft>
            </a:pPr>
            <a:r>
              <a:rPr dirty="0" sz="1000" spc="-12">
                <a:solidFill>
                  <a:srgbClr val="221e1f"/>
                </a:solidFill>
                <a:latin typeface="UDHRCB+TBUDGoStd-SuperLight"/>
                <a:cs typeface="UDHRCB+TBUDGoStd-SuperLight"/>
              </a:rPr>
              <a:t>事故や肌</a:t>
            </a:r>
            <a:r>
              <a:rPr dirty="0" sz="1000" spc="-150">
                <a:solidFill>
                  <a:srgbClr val="221e1f"/>
                </a:solidFill>
                <a:latin typeface="Times New Roman"/>
                <a:cs typeface="Times New Roman"/>
              </a:rPr>
              <a:t> </a:t>
            </a:r>
            <a:r>
              <a:rPr dirty="0" sz="1000">
                <a:solidFill>
                  <a:srgbClr val="221e1f"/>
                </a:solidFill>
                <a:latin typeface="UDHRCB+TBUDGoStd-SuperLight"/>
                <a:cs typeface="UDHRCB+TBUDGoStd-SuperLight"/>
              </a:rPr>
              <a:t>・</a:t>
            </a:r>
            <a:r>
              <a:rPr dirty="0" sz="1000" spc="-150">
                <a:solidFill>
                  <a:srgbClr val="221e1f"/>
                </a:solidFill>
                <a:latin typeface="Times New Roman"/>
                <a:cs typeface="Times New Roman"/>
              </a:rPr>
              <a:t> </a:t>
            </a:r>
            <a:r>
              <a:rPr dirty="0" sz="1000" spc="-56">
                <a:solidFill>
                  <a:srgbClr val="221e1f"/>
                </a:solidFill>
                <a:latin typeface="UDHRCB+TBUDGoStd-SuperLight"/>
                <a:cs typeface="UDHRCB+TBUDGoStd-SuperLight"/>
              </a:rPr>
              <a:t>身体のトラブルのおそれがあります。</a:t>
            </a:r>
          </a:p>
        </p:txBody>
      </p:sp>
      <p:sp>
        <p:nvSpPr>
          <p:cNvPr id="25" name="object 25"/>
          <p:cNvSpPr txBox="1"/>
          <p:nvPr/>
        </p:nvSpPr>
        <p:spPr>
          <a:xfrm>
            <a:off x="1036248" y="6129507"/>
            <a:ext cx="4241800" cy="621156"/>
          </a:xfrm>
          <a:prstGeom prst="rect">
            <a:avLst/>
          </a:prstGeom>
        </p:spPr>
        <p:txBody>
          <a:bodyPr wrap="square" lIns="0" tIns="0" rIns="0" bIns="0" rtlCol="0" vert="horz">
            <a:spAutoFit/>
          </a:bodyPr>
          <a:lstStyle/>
          <a:p>
            <a:pPr marL="0" marR="0">
              <a:lnSpc>
                <a:spcPts val="1591"/>
              </a:lnSpc>
              <a:spcBef>
                <a:spcPts val="0"/>
              </a:spcBef>
              <a:spcAft>
                <a:spcPts val="0"/>
              </a:spcAft>
            </a:pPr>
            <a:r>
              <a:rPr dirty="0" sz="1000" spc="-63">
                <a:solidFill>
                  <a:srgbClr val="221e1f"/>
                </a:solidFill>
                <a:latin typeface="UDHRCB+TBUDGoStd-SuperLight"/>
                <a:cs typeface="UDHRCB+TBUDGoStd-SuperLight"/>
              </a:rPr>
              <a:t>•.使用部位（足裏またはふくらはぎ）以外の部位ꢀ•</a:t>
            </a:r>
            <a:r>
              <a:rPr dirty="0" sz="1000" spc="-139">
                <a:solidFill>
                  <a:srgbClr val="221e1f"/>
                </a:solidFill>
                <a:latin typeface="Times New Roman"/>
                <a:cs typeface="Times New Roman"/>
              </a:rPr>
              <a:t> </a:t>
            </a:r>
            <a:r>
              <a:rPr dirty="0" sz="1000" spc="-24">
                <a:solidFill>
                  <a:srgbClr val="221e1f"/>
                </a:solidFill>
                <a:latin typeface="UDHRCB+TBUDGoStd-SuperLight"/>
                <a:cs typeface="UDHRCB+TBUDGoStd-SuperLight"/>
              </a:rPr>
              <a:t>傷口などの粘膜部位</a:t>
            </a:r>
          </a:p>
          <a:p>
            <a:pPr marL="1397" marR="0">
              <a:lnSpc>
                <a:spcPts val="1500"/>
              </a:lnSpc>
              <a:spcBef>
                <a:spcPts val="0"/>
              </a:spcBef>
              <a:spcAft>
                <a:spcPts val="0"/>
              </a:spcAft>
            </a:pPr>
            <a:r>
              <a:rPr dirty="0" sz="1000" spc="-39">
                <a:solidFill>
                  <a:srgbClr val="221e1f"/>
                </a:solidFill>
                <a:latin typeface="UDHRCB+TBUDGoStd-SuperLight"/>
                <a:cs typeface="UDHRCB+TBUDGoStd-SuperLight"/>
              </a:rPr>
              <a:t>•.当日、脱毛処理をした部位ꢀ•</a:t>
            </a:r>
            <a:r>
              <a:rPr dirty="0" sz="1000" spc="-137">
                <a:solidFill>
                  <a:srgbClr val="221e1f"/>
                </a:solidFill>
                <a:latin typeface="Times New Roman"/>
                <a:cs typeface="Times New Roman"/>
              </a:rPr>
              <a:t> </a:t>
            </a:r>
            <a:r>
              <a:rPr dirty="0" sz="1000" spc="-28">
                <a:solidFill>
                  <a:srgbClr val="221e1f"/>
                </a:solidFill>
                <a:latin typeface="UDHRCB+TBUDGoStd-SuperLight"/>
                <a:cs typeface="UDHRCB+TBUDGoStd-SuperLight"/>
              </a:rPr>
              <a:t>整形手術をした部位</a:t>
            </a:r>
          </a:p>
          <a:p>
            <a:pPr marL="1397" marR="0">
              <a:lnSpc>
                <a:spcPts val="1499"/>
              </a:lnSpc>
              <a:spcBef>
                <a:spcPts val="0"/>
              </a:spcBef>
              <a:spcAft>
                <a:spcPts val="0"/>
              </a:spcAft>
            </a:pPr>
            <a:r>
              <a:rPr dirty="0" sz="1000" spc="-80">
                <a:solidFill>
                  <a:srgbClr val="221e1f"/>
                </a:solidFill>
                <a:latin typeface="UDHRCB+TBUDGoStd-SuperLight"/>
                <a:cs typeface="UDHRCB+TBUDGoStd-SuperLight"/>
              </a:rPr>
              <a:t>•.金属、プラスチック、シリコンなどを埋め込んである部位</a:t>
            </a:r>
          </a:p>
        </p:txBody>
      </p:sp>
      <p:sp>
        <p:nvSpPr>
          <p:cNvPr id="26" name="object 26"/>
          <p:cNvSpPr txBox="1"/>
          <p:nvPr/>
        </p:nvSpPr>
        <p:spPr>
          <a:xfrm>
            <a:off x="960201" y="6232867"/>
            <a:ext cx="202692" cy="260362"/>
          </a:xfrm>
          <a:prstGeom prst="rect">
            <a:avLst/>
          </a:prstGeom>
        </p:spPr>
        <p:txBody>
          <a:bodyPr wrap="square" lIns="0" tIns="0" rIns="0" bIns="0" rtlCol="0" vert="horz">
            <a:spAutoFit/>
          </a:bodyPr>
          <a:lstStyle/>
          <a:p>
            <a:pPr marL="0" marR="0">
              <a:lnSpc>
                <a:spcPts val="1750"/>
              </a:lnSpc>
              <a:spcBef>
                <a:spcPts val="0"/>
              </a:spcBef>
              <a:spcAft>
                <a:spcPts val="0"/>
              </a:spcAft>
            </a:pPr>
            <a:r>
              <a:rPr dirty="0" sz="1100">
                <a:solidFill>
                  <a:srgbClr val="221e1f"/>
                </a:solidFill>
                <a:latin typeface="UDHRCB+TBUDGoStd-SuperLight"/>
                <a:cs typeface="UDHRCB+TBUDGoStd-SuperLight"/>
              </a:rPr>
              <a:t>.</a:t>
            </a:r>
          </a:p>
        </p:txBody>
      </p:sp>
      <p:sp>
        <p:nvSpPr>
          <p:cNvPr id="27" name="object 27"/>
          <p:cNvSpPr txBox="1"/>
          <p:nvPr/>
        </p:nvSpPr>
        <p:spPr>
          <a:xfrm>
            <a:off x="677727" y="6710660"/>
            <a:ext cx="3454400" cy="248793"/>
          </a:xfrm>
          <a:prstGeom prst="rect">
            <a:avLst/>
          </a:prstGeom>
        </p:spPr>
        <p:txBody>
          <a:bodyPr wrap="square" lIns="0" tIns="0" rIns="0" bIns="0" rtlCol="0" vert="horz">
            <a:spAutoFit/>
          </a:bodyPr>
          <a:lstStyle/>
          <a:p>
            <a:pPr marL="0" marR="0">
              <a:lnSpc>
                <a:spcPts val="1659"/>
              </a:lnSpc>
              <a:spcBef>
                <a:spcPts val="0"/>
              </a:spcBef>
              <a:spcAft>
                <a:spcPts val="0"/>
              </a:spcAft>
            </a:pPr>
            <a:r>
              <a:rPr dirty="0" sz="1000" spc="-17">
                <a:solidFill>
                  <a:srgbClr val="221e1f"/>
                </a:solidFill>
                <a:latin typeface="JNVHJI+TBUDGoStd-Bold"/>
                <a:cs typeface="JNVHJI+TBUDGoStd-Bold"/>
              </a:rPr>
              <a:t>本書で指定している部位以外には使用しないでください。</a:t>
            </a:r>
          </a:p>
        </p:txBody>
      </p:sp>
      <p:sp>
        <p:nvSpPr>
          <p:cNvPr id="28" name="object 28"/>
          <p:cNvSpPr txBox="1"/>
          <p:nvPr/>
        </p:nvSpPr>
        <p:spPr>
          <a:xfrm>
            <a:off x="10224001" y="7029065"/>
            <a:ext cx="301751" cy="354139"/>
          </a:xfrm>
          <a:prstGeom prst="rect">
            <a:avLst/>
          </a:prstGeom>
        </p:spPr>
        <p:txBody>
          <a:bodyPr wrap="square" lIns="0" tIns="0" rIns="0" bIns="0" rtlCol="0" vert="horz">
            <a:spAutoFit/>
          </a:bodyPr>
          <a:lstStyle/>
          <a:p>
            <a:pPr marL="0" marR="0">
              <a:lnSpc>
                <a:spcPts val="2488"/>
              </a:lnSpc>
              <a:spcBef>
                <a:spcPts val="0"/>
              </a:spcBef>
              <a:spcAft>
                <a:spcPts val="0"/>
              </a:spcAft>
            </a:pPr>
            <a:r>
              <a:rPr dirty="0" sz="1500">
                <a:solidFill>
                  <a:srgbClr val="221e1f"/>
                </a:solidFill>
                <a:latin typeface="JNVHJI+TBUDGoStd-Bold"/>
                <a:cs typeface="JNVHJI+TBUDGoStd-Bold"/>
              </a:rPr>
              <a:t>5</a:t>
            </a:r>
          </a:p>
        </p:txBody>
      </p:sp>
      <p:sp>
        <p:nvSpPr>
          <p:cNvPr id="29" name="object 29"/>
          <p:cNvSpPr txBox="1"/>
          <p:nvPr/>
        </p:nvSpPr>
        <p:spPr>
          <a:xfrm>
            <a:off x="8972814" y="7074412"/>
            <a:ext cx="1168400" cy="244093"/>
          </a:xfrm>
          <a:prstGeom prst="rect">
            <a:avLst/>
          </a:prstGeom>
        </p:spPr>
        <p:txBody>
          <a:bodyPr wrap="square" lIns="0" tIns="0" rIns="0" bIns="0" rtlCol="0" vert="horz">
            <a:spAutoFit/>
          </a:bodyPr>
          <a:lstStyle/>
          <a:p>
            <a:pPr marL="0" marR="0">
              <a:lnSpc>
                <a:spcPts val="1621"/>
              </a:lnSpc>
              <a:spcBef>
                <a:spcPts val="0"/>
              </a:spcBef>
              <a:spcAft>
                <a:spcPts val="0"/>
              </a:spcAft>
            </a:pPr>
            <a:r>
              <a:rPr dirty="0" sz="1000">
                <a:solidFill>
                  <a:srgbClr val="221e1f"/>
                </a:solidFill>
                <a:latin typeface="EQAWRO+TBUDGoStd-Regular"/>
                <a:cs typeface="EQAWRO+TBUDGoStd-Regular"/>
              </a:rPr>
              <a:t>次ページへつづく</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showMasterSp="0">
  <p:cSld>
    <p:spTree>
      <p:nvGrpSpPr>
        <p:cNvPr id="1" name=""/>
        <p:cNvGrpSpPr/>
        <p:nvPr/>
      </p:nvGrpSpPr>
      <p:grpSpPr>
        <a:xfrm>
          <a:off x="0" y="0"/>
          <a:ext cx="0" cy="0"/>
          <a:chOff x="0" y="0"/>
          <a:chExt cx="0" cy="0"/>
        </a:xfrm>
      </p:grpSpPr>
      <p:sp>
        <p:nvSpPr>
          <p:cNvPr id="1" name="object 1"/>
          <p:cNvSpPr/>
          <p:nvPr/>
        </p:nvSpPr>
        <p:spPr>
          <a:xfrm>
            <a:off x="558001" y="1472500"/>
            <a:ext cx="4608004" cy="5642800"/>
          </a:xfrm>
          <a:prstGeom prst="rect">
            <a:avLst/>
          </a:prstGeom>
          <a:blipFill>
            <a:blip cstate="print" r:embed="rId2"/>
            <a:stretch>
              <a:fillRect/>
            </a:stretch>
          </a:blipFill>
        </p:spPr>
        <p:txBody>
          <a:bodyPr wrap="square" lIns="0" tIns="0" rIns="0" bIns="0" rtlCol="0">
            <a:spAutoFit/>
          </a:bodyPr>
          <a:lstStyle/>
          <a:p/>
        </p:txBody>
      </p:sp>
      <p:sp>
        <p:nvSpPr>
          <p:cNvPr id="2" name="object 2"/>
          <p:cNvSpPr/>
          <p:nvPr/>
        </p:nvSpPr>
        <p:spPr>
          <a:xfrm>
            <a:off x="5475600" y="1472500"/>
            <a:ext cx="4658398" cy="5003838"/>
          </a:xfrm>
          <a:prstGeom prst="rect">
            <a:avLst/>
          </a:prstGeom>
          <a:blipFill>
            <a:blip cstate="print" r:embed="rId3"/>
            <a:stretch>
              <a:fillRect/>
            </a:stretch>
          </a:blipFill>
        </p:spPr>
        <p:txBody>
          <a:bodyPr wrap="square" lIns="0" tIns="0" rIns="0" bIns="0" rtlCol="0">
            <a:spAutoFit/>
          </a:bodyPr>
          <a:lstStyle/>
          <a:p/>
        </p:txBody>
      </p:sp>
      <p:sp>
        <p:nvSpPr>
          <p:cNvPr id="3" name="object 3"/>
          <p:cNvSpPr/>
          <p:nvPr/>
        </p:nvSpPr>
        <p:spPr>
          <a:xfrm>
            <a:off x="0" y="824509"/>
            <a:ext cx="10680700" cy="178193"/>
          </a:xfrm>
          <a:prstGeom prst="rect">
            <a:avLst/>
          </a:prstGeom>
          <a:blipFill>
            <a:blip cstate="print" r:embed="rId4"/>
            <a:stretch>
              <a:fillRect/>
            </a:stretch>
          </a:blipFill>
        </p:spPr>
        <p:txBody>
          <a:bodyPr wrap="square" lIns="0" tIns="0" rIns="0" bIns="0" rtlCol="0">
            <a:spAutoFit/>
          </a:bodyPr>
          <a:lstStyle/>
          <a:p/>
        </p:txBody>
      </p:sp>
      <p:sp>
        <p:nvSpPr>
          <p:cNvPr id="5" name="object 5"/>
          <p:cNvSpPr txBox="1"/>
          <p:nvPr/>
        </p:nvSpPr>
        <p:spPr>
          <a:xfrm>
            <a:off x="540000" y="411304"/>
            <a:ext cx="4559300" cy="676681"/>
          </a:xfrm>
          <a:prstGeom prst="rect">
            <a:avLst/>
          </a:prstGeom>
        </p:spPr>
        <p:txBody>
          <a:bodyPr wrap="square" lIns="0" tIns="0" rIns="0" bIns="0" rtlCol="0" vert="horz">
            <a:spAutoFit/>
          </a:bodyPr>
          <a:lstStyle/>
          <a:p>
            <a:pPr marL="0" marR="0">
              <a:lnSpc>
                <a:spcPts val="5028"/>
              </a:lnSpc>
              <a:spcBef>
                <a:spcPts val="0"/>
              </a:spcBef>
              <a:spcAft>
                <a:spcPts val="0"/>
              </a:spcAft>
            </a:pPr>
            <a:r>
              <a:rPr dirty="0" sz="3100">
                <a:solidFill>
                  <a:srgbClr val="221e1f"/>
                </a:solidFill>
                <a:latin typeface="CWBFQR+TBUDGoStd-Regular"/>
                <a:cs typeface="CWBFQR+TBUDGoStd-Regular"/>
              </a:rPr>
              <a:t>安全上のご注意</a:t>
            </a:r>
            <a:r>
              <a:rPr dirty="0" sz="2600">
                <a:solidFill>
                  <a:srgbClr val="221e1f"/>
                </a:solidFill>
                <a:latin typeface="CWBFQR+TBUDGoStd-Regular"/>
                <a:cs typeface="CWBFQR+TBUDGoStd-Regular"/>
              </a:rPr>
              <a:t>（つづき）</a:t>
            </a:r>
          </a:p>
        </p:txBody>
      </p:sp>
      <p:sp>
        <p:nvSpPr>
          <p:cNvPr id="6" name="object 6"/>
          <p:cNvSpPr txBox="1"/>
          <p:nvPr/>
        </p:nvSpPr>
        <p:spPr>
          <a:xfrm>
            <a:off x="540000" y="1094844"/>
            <a:ext cx="2743200" cy="388289"/>
          </a:xfrm>
          <a:prstGeom prst="rect">
            <a:avLst/>
          </a:prstGeom>
        </p:spPr>
        <p:txBody>
          <a:bodyPr wrap="square" lIns="0" tIns="0" rIns="0" bIns="0" rtlCol="0" vert="horz">
            <a:spAutoFit/>
          </a:bodyPr>
          <a:lstStyle/>
          <a:p>
            <a:pPr marL="0" marR="0">
              <a:lnSpc>
                <a:spcPts val="2757"/>
              </a:lnSpc>
              <a:spcBef>
                <a:spcPts val="0"/>
              </a:spcBef>
              <a:spcAft>
                <a:spcPts val="0"/>
              </a:spcAft>
            </a:pPr>
            <a:r>
              <a:rPr dirty="0" sz="1700">
                <a:solidFill>
                  <a:srgbClr val="221e1f"/>
                </a:solidFill>
                <a:latin typeface="CWBFQR+TBUDGoStd-Regular"/>
                <a:cs typeface="CWBFQR+TBUDGoStd-Regular"/>
              </a:rPr>
              <a:t>ご使用いただく際のご注意</a:t>
            </a:r>
          </a:p>
        </p:txBody>
      </p:sp>
      <p:sp>
        <p:nvSpPr>
          <p:cNvPr id="7" name="object 7"/>
          <p:cNvSpPr txBox="1"/>
          <p:nvPr/>
        </p:nvSpPr>
        <p:spPr>
          <a:xfrm>
            <a:off x="3048250" y="1136398"/>
            <a:ext cx="977900" cy="305892"/>
          </a:xfrm>
          <a:prstGeom prst="rect">
            <a:avLst/>
          </a:prstGeom>
        </p:spPr>
        <p:txBody>
          <a:bodyPr wrap="square" lIns="0" tIns="0" rIns="0" bIns="0" rtlCol="0" vert="horz">
            <a:spAutoFit/>
          </a:bodyPr>
          <a:lstStyle/>
          <a:p>
            <a:pPr marL="0" marR="0">
              <a:lnSpc>
                <a:spcPts val="2108"/>
              </a:lnSpc>
              <a:spcBef>
                <a:spcPts val="0"/>
              </a:spcBef>
              <a:spcAft>
                <a:spcPts val="0"/>
              </a:spcAft>
            </a:pPr>
            <a:r>
              <a:rPr dirty="0" sz="1300">
                <a:solidFill>
                  <a:srgbClr val="221e1f"/>
                </a:solidFill>
                <a:latin typeface="CWBFQR+TBUDGoStd-Regular"/>
                <a:cs typeface="CWBFQR+TBUDGoStd-Regular"/>
              </a:rPr>
              <a:t>（つづき）</a:t>
            </a:r>
          </a:p>
        </p:txBody>
      </p:sp>
      <p:sp>
        <p:nvSpPr>
          <p:cNvPr id="8" name="object 8"/>
          <p:cNvSpPr txBox="1"/>
          <p:nvPr/>
        </p:nvSpPr>
        <p:spPr>
          <a:xfrm>
            <a:off x="1069201" y="1583077"/>
            <a:ext cx="609600" cy="417347"/>
          </a:xfrm>
          <a:prstGeom prst="rect">
            <a:avLst/>
          </a:prstGeom>
        </p:spPr>
        <p:txBody>
          <a:bodyPr wrap="square" lIns="0" tIns="0" rIns="0" bIns="0" rtlCol="0" vert="horz">
            <a:spAutoFit/>
          </a:bodyPr>
          <a:lstStyle/>
          <a:p>
            <a:pPr marL="0" marR="0">
              <a:lnSpc>
                <a:spcPts val="2986"/>
              </a:lnSpc>
              <a:spcBef>
                <a:spcPts val="0"/>
              </a:spcBef>
              <a:spcAft>
                <a:spcPts val="0"/>
              </a:spcAft>
            </a:pPr>
            <a:r>
              <a:rPr dirty="0" sz="1800">
                <a:solidFill>
                  <a:srgbClr val="221e1f"/>
                </a:solidFill>
                <a:latin typeface="JNVHJI+TBUDGoStd-Bold"/>
                <a:cs typeface="JNVHJI+TBUDGoStd-Bold"/>
              </a:rPr>
              <a:t>注意</a:t>
            </a:r>
          </a:p>
        </p:txBody>
      </p:sp>
      <p:sp>
        <p:nvSpPr>
          <p:cNvPr id="9" name="object 9"/>
          <p:cNvSpPr txBox="1"/>
          <p:nvPr/>
        </p:nvSpPr>
        <p:spPr>
          <a:xfrm>
            <a:off x="1717201" y="1595634"/>
            <a:ext cx="2692400" cy="240157"/>
          </a:xfrm>
          <a:prstGeom prst="rect">
            <a:avLst/>
          </a:prstGeom>
        </p:spPr>
        <p:txBody>
          <a:bodyPr wrap="square" lIns="0" tIns="0" rIns="0" bIns="0" rtlCol="0" vert="horz">
            <a:spAutoFit/>
          </a:bodyPr>
          <a:lstStyle/>
          <a:p>
            <a:pPr marL="0" marR="0">
              <a:lnSpc>
                <a:spcPts val="1591"/>
              </a:lnSpc>
              <a:spcBef>
                <a:spcPts val="0"/>
              </a:spcBef>
              <a:spcAft>
                <a:spcPts val="0"/>
              </a:spcAft>
            </a:pPr>
            <a:r>
              <a:rPr dirty="0" sz="1000" spc="-52">
                <a:solidFill>
                  <a:srgbClr val="221e1f"/>
                </a:solidFill>
                <a:latin typeface="UDHRCB+TBUDGoStd-SuperLight"/>
                <a:cs typeface="UDHRCB+TBUDGoStd-SuperLight"/>
              </a:rPr>
              <a:t>次の注意事項を守って、使用してください。</a:t>
            </a:r>
          </a:p>
        </p:txBody>
      </p:sp>
      <p:sp>
        <p:nvSpPr>
          <p:cNvPr id="10" name="object 10"/>
          <p:cNvSpPr txBox="1"/>
          <p:nvPr/>
        </p:nvSpPr>
        <p:spPr>
          <a:xfrm>
            <a:off x="5986800" y="1570377"/>
            <a:ext cx="609600" cy="417347"/>
          </a:xfrm>
          <a:prstGeom prst="rect">
            <a:avLst/>
          </a:prstGeom>
        </p:spPr>
        <p:txBody>
          <a:bodyPr wrap="square" lIns="0" tIns="0" rIns="0" bIns="0" rtlCol="0" vert="horz">
            <a:spAutoFit/>
          </a:bodyPr>
          <a:lstStyle/>
          <a:p>
            <a:pPr marL="0" marR="0">
              <a:lnSpc>
                <a:spcPts val="2986"/>
              </a:lnSpc>
              <a:spcBef>
                <a:spcPts val="0"/>
              </a:spcBef>
              <a:spcAft>
                <a:spcPts val="0"/>
              </a:spcAft>
            </a:pPr>
            <a:r>
              <a:rPr dirty="0" sz="1800">
                <a:solidFill>
                  <a:srgbClr val="221e1f"/>
                </a:solidFill>
                <a:latin typeface="JNVHJI+TBUDGoStd-Bold"/>
                <a:cs typeface="JNVHJI+TBUDGoStd-Bold"/>
              </a:rPr>
              <a:t>注意</a:t>
            </a:r>
          </a:p>
        </p:txBody>
      </p:sp>
      <p:sp>
        <p:nvSpPr>
          <p:cNvPr id="11" name="object 11"/>
          <p:cNvSpPr txBox="1"/>
          <p:nvPr/>
        </p:nvSpPr>
        <p:spPr>
          <a:xfrm>
            <a:off x="6634799" y="1646434"/>
            <a:ext cx="2692400" cy="240157"/>
          </a:xfrm>
          <a:prstGeom prst="rect">
            <a:avLst/>
          </a:prstGeom>
        </p:spPr>
        <p:txBody>
          <a:bodyPr wrap="square" lIns="0" tIns="0" rIns="0" bIns="0" rtlCol="0" vert="horz">
            <a:spAutoFit/>
          </a:bodyPr>
          <a:lstStyle/>
          <a:p>
            <a:pPr marL="0" marR="0">
              <a:lnSpc>
                <a:spcPts val="1591"/>
              </a:lnSpc>
              <a:spcBef>
                <a:spcPts val="0"/>
              </a:spcBef>
              <a:spcAft>
                <a:spcPts val="0"/>
              </a:spcAft>
            </a:pPr>
            <a:r>
              <a:rPr dirty="0" sz="1000" spc="-52">
                <a:solidFill>
                  <a:srgbClr val="221e1f"/>
                </a:solidFill>
                <a:latin typeface="UDHRCB+TBUDGoStd-SuperLight"/>
                <a:cs typeface="UDHRCB+TBUDGoStd-SuperLight"/>
              </a:rPr>
              <a:t>次の注意事項を守って、使用してください。</a:t>
            </a:r>
          </a:p>
        </p:txBody>
      </p:sp>
      <p:sp>
        <p:nvSpPr>
          <p:cNvPr id="12" name="object 12"/>
          <p:cNvSpPr txBox="1"/>
          <p:nvPr/>
        </p:nvSpPr>
        <p:spPr>
          <a:xfrm>
            <a:off x="1717201" y="1760734"/>
            <a:ext cx="3454400" cy="240157"/>
          </a:xfrm>
          <a:prstGeom prst="rect">
            <a:avLst/>
          </a:prstGeom>
        </p:spPr>
        <p:txBody>
          <a:bodyPr wrap="square" lIns="0" tIns="0" rIns="0" bIns="0" rtlCol="0" vert="horz">
            <a:spAutoFit/>
          </a:bodyPr>
          <a:lstStyle/>
          <a:p>
            <a:pPr marL="0" marR="0">
              <a:lnSpc>
                <a:spcPts val="1591"/>
              </a:lnSpc>
              <a:spcBef>
                <a:spcPts val="0"/>
              </a:spcBef>
              <a:spcAft>
                <a:spcPts val="0"/>
              </a:spcAft>
            </a:pPr>
            <a:r>
              <a:rPr dirty="0" sz="1000" spc="-66">
                <a:solidFill>
                  <a:srgbClr val="221e1f"/>
                </a:solidFill>
                <a:latin typeface="UDHRCB+TBUDGoStd-SuperLight"/>
                <a:cs typeface="UDHRCB+TBUDGoStd-SuperLight"/>
              </a:rPr>
              <a:t>事故やケガ、感電、破損、汚れなどのおそれがあります。</a:t>
            </a:r>
          </a:p>
        </p:txBody>
      </p:sp>
      <p:sp>
        <p:nvSpPr>
          <p:cNvPr id="13" name="object 13"/>
          <p:cNvSpPr txBox="1"/>
          <p:nvPr/>
        </p:nvSpPr>
        <p:spPr>
          <a:xfrm>
            <a:off x="5986799" y="1944933"/>
            <a:ext cx="4442460" cy="4431156"/>
          </a:xfrm>
          <a:prstGeom prst="rect">
            <a:avLst/>
          </a:prstGeom>
        </p:spPr>
        <p:txBody>
          <a:bodyPr wrap="square" lIns="0" tIns="0" rIns="0" bIns="0" rtlCol="0" vert="horz">
            <a:spAutoFit/>
          </a:bodyPr>
          <a:lstStyle/>
          <a:p>
            <a:pPr marL="0" marR="0">
              <a:lnSpc>
                <a:spcPts val="1591"/>
              </a:lnSpc>
              <a:spcBef>
                <a:spcPts val="0"/>
              </a:spcBef>
              <a:spcAft>
                <a:spcPts val="0"/>
              </a:spcAft>
            </a:pPr>
            <a:r>
              <a:rPr dirty="0" sz="1000" spc="-49">
                <a:solidFill>
                  <a:srgbClr val="221e1f"/>
                </a:solidFill>
                <a:latin typeface="UDHRCB+TBUDGoStd-SuperLight"/>
                <a:cs typeface="UDHRCB+TBUDGoStd-SuperLight"/>
              </a:rPr>
              <a:t>•.使用中または使用後に痛みや不快感を感じたり、肌荒れ、発疹、赤み、</a:t>
            </a:r>
          </a:p>
          <a:p>
            <a:pPr marL="87503" marR="0">
              <a:lnSpc>
                <a:spcPts val="1500"/>
              </a:lnSpc>
              <a:spcBef>
                <a:spcPts val="0"/>
              </a:spcBef>
              <a:spcAft>
                <a:spcPts val="0"/>
              </a:spcAft>
            </a:pPr>
            <a:r>
              <a:rPr dirty="0" sz="1000" spc="-56">
                <a:solidFill>
                  <a:srgbClr val="221e1f"/>
                </a:solidFill>
                <a:latin typeface="UDHRCB+TBUDGoStd-SuperLight"/>
                <a:cs typeface="UDHRCB+TBUDGoStd-SuperLight"/>
              </a:rPr>
              <a:t>かゆみ、やけど、炎症などの異常があらわれたりしたときは使用を中止</a:t>
            </a:r>
          </a:p>
          <a:p>
            <a:pPr marL="78613" marR="0">
              <a:lnSpc>
                <a:spcPts val="1500"/>
              </a:lnSpc>
              <a:spcBef>
                <a:spcPts val="0"/>
              </a:spcBef>
              <a:spcAft>
                <a:spcPts val="0"/>
              </a:spcAft>
            </a:pPr>
            <a:r>
              <a:rPr dirty="0" sz="1000" spc="-48">
                <a:solidFill>
                  <a:srgbClr val="221e1f"/>
                </a:solidFill>
                <a:latin typeface="UDHRCB+TBUDGoStd-SuperLight"/>
                <a:cs typeface="UDHRCB+TBUDGoStd-SuperLight"/>
              </a:rPr>
              <a:t>し、医師に相談してください。そのまま使用を続けると症状の悪化につ</a:t>
            </a:r>
          </a:p>
          <a:p>
            <a:pPr marL="87503" marR="0">
              <a:lnSpc>
                <a:spcPts val="1500"/>
              </a:lnSpc>
              <a:spcBef>
                <a:spcPts val="0"/>
              </a:spcBef>
              <a:spcAft>
                <a:spcPts val="0"/>
              </a:spcAft>
            </a:pPr>
            <a:r>
              <a:rPr dirty="0" sz="1000" spc="-55">
                <a:solidFill>
                  <a:srgbClr val="221e1f"/>
                </a:solidFill>
                <a:latin typeface="UDHRCB+TBUDGoStd-SuperLight"/>
                <a:cs typeface="UDHRCB+TBUDGoStd-SuperLight"/>
              </a:rPr>
              <a:t>ながるおそれがあります。</a:t>
            </a:r>
          </a:p>
          <a:p>
            <a:pPr marL="0" marR="0">
              <a:lnSpc>
                <a:spcPts val="1500"/>
              </a:lnSpc>
              <a:spcBef>
                <a:spcPts val="0"/>
              </a:spcBef>
              <a:spcAft>
                <a:spcPts val="0"/>
              </a:spcAft>
            </a:pPr>
            <a:r>
              <a:rPr dirty="0" sz="1000" spc="-75">
                <a:solidFill>
                  <a:srgbClr val="221e1f"/>
                </a:solidFill>
                <a:latin typeface="UDHRCB+TBUDGoStd-SuperLight"/>
                <a:cs typeface="UDHRCB+TBUDGoStd-SuperLight"/>
              </a:rPr>
              <a:t>•.むやみにレベルを強くしたり、長時間使用すると、トレーニング後の筋肉</a:t>
            </a:r>
          </a:p>
          <a:p>
            <a:pPr marL="90043" marR="0">
              <a:lnSpc>
                <a:spcPts val="1500"/>
              </a:lnSpc>
              <a:spcBef>
                <a:spcPts val="0"/>
              </a:spcBef>
              <a:spcAft>
                <a:spcPts val="0"/>
              </a:spcAft>
            </a:pPr>
            <a:r>
              <a:rPr dirty="0" sz="1000" spc="-71">
                <a:solidFill>
                  <a:srgbClr val="221e1f"/>
                </a:solidFill>
                <a:latin typeface="UDHRCB+TBUDGoStd-SuperLight"/>
                <a:cs typeface="UDHRCB+TBUDGoStd-SuperLight"/>
              </a:rPr>
              <a:t>疲労や、皮ふのヒリヒリ感、赤みの原因となるおそれがあります。</a:t>
            </a:r>
          </a:p>
          <a:p>
            <a:pPr marL="0" marR="0">
              <a:lnSpc>
                <a:spcPts val="1500"/>
              </a:lnSpc>
              <a:spcBef>
                <a:spcPts val="0"/>
              </a:spcBef>
              <a:spcAft>
                <a:spcPts val="0"/>
              </a:spcAft>
            </a:pPr>
            <a:r>
              <a:rPr dirty="0" sz="1000" spc="-45">
                <a:solidFill>
                  <a:srgbClr val="221e1f"/>
                </a:solidFill>
                <a:latin typeface="UDHRCB+TBUDGoStd-SuperLight"/>
                <a:cs typeface="UDHRCB+TBUDGoStd-SuperLight"/>
              </a:rPr>
              <a:t>•.身体や肌に異常を感じた場合は、ただちに使用を中止し、医師に相談し</a:t>
            </a:r>
          </a:p>
          <a:p>
            <a:pPr marL="84963" marR="0">
              <a:lnSpc>
                <a:spcPts val="1500"/>
              </a:lnSpc>
              <a:spcBef>
                <a:spcPts val="0"/>
              </a:spcBef>
              <a:spcAft>
                <a:spcPts val="0"/>
              </a:spcAft>
            </a:pPr>
            <a:r>
              <a:rPr dirty="0" sz="1000" spc="-36">
                <a:solidFill>
                  <a:srgbClr val="221e1f"/>
                </a:solidFill>
                <a:latin typeface="UDHRCB+TBUDGoStd-SuperLight"/>
                <a:cs typeface="UDHRCB+TBUDGoStd-SuperLight"/>
              </a:rPr>
              <a:t>てください。事故や体調不良の原因となるおそれがあります。</a:t>
            </a:r>
          </a:p>
          <a:p>
            <a:pPr marL="0" marR="0">
              <a:lnSpc>
                <a:spcPts val="1500"/>
              </a:lnSpc>
              <a:spcBef>
                <a:spcPts val="0"/>
              </a:spcBef>
              <a:spcAft>
                <a:spcPts val="0"/>
              </a:spcAft>
            </a:pPr>
            <a:r>
              <a:rPr dirty="0" sz="1000" spc="-58">
                <a:solidFill>
                  <a:srgbClr val="221e1f"/>
                </a:solidFill>
                <a:latin typeface="UDHRCB+TBUDGoStd-SuperLight"/>
                <a:cs typeface="UDHRCB+TBUDGoStd-SuperLight"/>
              </a:rPr>
              <a:t>•.本品を使用するときは、金属製など通電するアクセサリー類を外してく</a:t>
            </a:r>
          </a:p>
          <a:p>
            <a:pPr marL="88773" marR="0">
              <a:lnSpc>
                <a:spcPts val="1500"/>
              </a:lnSpc>
              <a:spcBef>
                <a:spcPts val="0"/>
              </a:spcBef>
              <a:spcAft>
                <a:spcPts val="0"/>
              </a:spcAft>
            </a:pPr>
            <a:r>
              <a:rPr dirty="0" sz="1000" spc="-17">
                <a:solidFill>
                  <a:srgbClr val="221e1f"/>
                </a:solidFill>
                <a:latin typeface="UDHRCB+TBUDGoStd-SuperLight"/>
                <a:cs typeface="UDHRCB+TBUDGoStd-SuperLight"/>
              </a:rPr>
              <a:t>ださい。</a:t>
            </a:r>
            <a:r>
              <a:rPr dirty="0" sz="1000" spc="-230">
                <a:solidFill>
                  <a:srgbClr val="221e1f"/>
                </a:solidFill>
                <a:latin typeface="Times New Roman"/>
                <a:cs typeface="Times New Roman"/>
              </a:rPr>
              <a:t> </a:t>
            </a:r>
            <a:r>
              <a:rPr dirty="0" sz="1000" spc="-111">
                <a:solidFill>
                  <a:srgbClr val="221e1f"/>
                </a:solidFill>
                <a:latin typeface="UDHRCB+TBUDGoStd-SuperLight"/>
                <a:cs typeface="UDHRCB+TBUDGoStd-SuperLight"/>
              </a:rPr>
              <a:t>フットパッドにアクセサリーが</a:t>
            </a:r>
            <a:r>
              <a:rPr dirty="0" sz="1000" spc="-250">
                <a:solidFill>
                  <a:srgbClr val="221e1f"/>
                </a:solidFill>
                <a:latin typeface="Times New Roman"/>
                <a:cs typeface="Times New Roman"/>
              </a:rPr>
              <a:t> </a:t>
            </a:r>
            <a:r>
              <a:rPr dirty="0" sz="1000" spc="-42">
                <a:solidFill>
                  <a:srgbClr val="221e1f"/>
                </a:solidFill>
                <a:latin typeface="UDHRCB+TBUDGoStd-SuperLight"/>
                <a:cs typeface="UDHRCB+TBUDGoStd-SuperLight"/>
              </a:rPr>
              <a:t>触れると事</a:t>
            </a:r>
            <a:r>
              <a:rPr dirty="0" sz="1000" spc="-250">
                <a:solidFill>
                  <a:srgbClr val="221e1f"/>
                </a:solidFill>
                <a:latin typeface="Times New Roman"/>
                <a:cs typeface="Times New Roman"/>
              </a:rPr>
              <a:t> </a:t>
            </a:r>
            <a:r>
              <a:rPr dirty="0" sz="1000" spc="-78">
                <a:solidFill>
                  <a:srgbClr val="221e1f"/>
                </a:solidFill>
                <a:latin typeface="UDHRCB+TBUDGoStd-SuperLight"/>
                <a:cs typeface="UDHRCB+TBUDGoStd-SuperLight"/>
              </a:rPr>
              <a:t>故やケガ、破</a:t>
            </a:r>
            <a:r>
              <a:rPr dirty="0" sz="1000" spc="-250">
                <a:solidFill>
                  <a:srgbClr val="221e1f"/>
                </a:solidFill>
                <a:latin typeface="Times New Roman"/>
                <a:cs typeface="Times New Roman"/>
              </a:rPr>
              <a:t> </a:t>
            </a:r>
            <a:r>
              <a:rPr dirty="0" sz="1000" spc="-25">
                <a:solidFill>
                  <a:srgbClr val="221e1f"/>
                </a:solidFill>
                <a:latin typeface="UDHRCB+TBUDGoStd-SuperLight"/>
                <a:cs typeface="UDHRCB+TBUDGoStd-SuperLight"/>
              </a:rPr>
              <a:t>損などの</a:t>
            </a:r>
          </a:p>
          <a:p>
            <a:pPr marL="87503" marR="0">
              <a:lnSpc>
                <a:spcPts val="1500"/>
              </a:lnSpc>
              <a:spcBef>
                <a:spcPts val="0"/>
              </a:spcBef>
              <a:spcAft>
                <a:spcPts val="0"/>
              </a:spcAft>
            </a:pPr>
            <a:r>
              <a:rPr dirty="0" sz="1000" spc="-60">
                <a:solidFill>
                  <a:srgbClr val="221e1f"/>
                </a:solidFill>
                <a:latin typeface="UDHRCB+TBUDGoStd-SuperLight"/>
                <a:cs typeface="UDHRCB+TBUDGoStd-SuperLight"/>
              </a:rPr>
              <a:t>おそれがあります。</a:t>
            </a:r>
          </a:p>
          <a:p>
            <a:pPr marL="0" marR="0">
              <a:lnSpc>
                <a:spcPts val="1500"/>
              </a:lnSpc>
              <a:spcBef>
                <a:spcPts val="0"/>
              </a:spcBef>
              <a:spcAft>
                <a:spcPts val="0"/>
              </a:spcAft>
            </a:pPr>
            <a:r>
              <a:rPr dirty="0" sz="1000" spc="-44">
                <a:solidFill>
                  <a:srgbClr val="221e1f"/>
                </a:solidFill>
                <a:latin typeface="UDHRCB+TBUDGoStd-SuperLight"/>
                <a:cs typeface="UDHRCB+TBUDGoStd-SuperLight"/>
              </a:rPr>
              <a:t>•.本品から異臭、異音がする場合、または内部に水などの異物が入り込ん</a:t>
            </a:r>
          </a:p>
          <a:p>
            <a:pPr marL="88773" marR="0">
              <a:lnSpc>
                <a:spcPts val="1500"/>
              </a:lnSpc>
              <a:spcBef>
                <a:spcPts val="0"/>
              </a:spcBef>
              <a:spcAft>
                <a:spcPts val="0"/>
              </a:spcAft>
            </a:pPr>
            <a:r>
              <a:rPr dirty="0" sz="1000" spc="-58">
                <a:solidFill>
                  <a:srgbClr val="221e1f"/>
                </a:solidFill>
                <a:latin typeface="UDHRCB+TBUDGoStd-SuperLight"/>
                <a:cs typeface="UDHRCB+TBUDGoStd-SuperLight"/>
              </a:rPr>
              <a:t>だ場合は、ただちに使用を中止し、電池を取り外してください。</a:t>
            </a:r>
            <a:r>
              <a:rPr dirty="0" sz="1000" spc="-220">
                <a:solidFill>
                  <a:srgbClr val="221e1f"/>
                </a:solidFill>
                <a:latin typeface="Times New Roman"/>
                <a:cs typeface="Times New Roman"/>
              </a:rPr>
              <a:t> </a:t>
            </a:r>
            <a:r>
              <a:rPr dirty="0" sz="1000" spc="-112">
                <a:solidFill>
                  <a:srgbClr val="221e1f"/>
                </a:solidFill>
                <a:latin typeface="UDHRCB+TBUDGoStd-SuperLight"/>
                <a:cs typeface="UDHRCB+TBUDGoStd-SuperLight"/>
              </a:rPr>
              <a:t>ショート</a:t>
            </a:r>
          </a:p>
          <a:p>
            <a:pPr marL="87503" marR="0">
              <a:lnSpc>
                <a:spcPts val="1500"/>
              </a:lnSpc>
              <a:spcBef>
                <a:spcPts val="0"/>
              </a:spcBef>
              <a:spcAft>
                <a:spcPts val="0"/>
              </a:spcAft>
            </a:pPr>
            <a:r>
              <a:rPr dirty="0" sz="1000" spc="-52">
                <a:solidFill>
                  <a:srgbClr val="221e1f"/>
                </a:solidFill>
                <a:latin typeface="UDHRCB+TBUDGoStd-SuperLight"/>
                <a:cs typeface="UDHRCB+TBUDGoStd-SuperLight"/>
              </a:rPr>
              <a:t>や故障、発火のおそれがあります。</a:t>
            </a:r>
          </a:p>
          <a:p>
            <a:pPr marL="0" marR="0">
              <a:lnSpc>
                <a:spcPts val="1500"/>
              </a:lnSpc>
              <a:spcBef>
                <a:spcPts val="0"/>
              </a:spcBef>
              <a:spcAft>
                <a:spcPts val="0"/>
              </a:spcAft>
            </a:pPr>
            <a:r>
              <a:rPr dirty="0" sz="1000" spc="-47">
                <a:solidFill>
                  <a:srgbClr val="221e1f"/>
                </a:solidFill>
                <a:latin typeface="UDHRCB+TBUDGoStd-SuperLight"/>
                <a:cs typeface="UDHRCB+TBUDGoStd-SuperLight"/>
              </a:rPr>
              <a:t>•.本品を使用する際は、必ずフローリングなどの平坦で安定した材質の床</a:t>
            </a:r>
          </a:p>
          <a:p>
            <a:pPr marL="84963" marR="0">
              <a:lnSpc>
                <a:spcPts val="1500"/>
              </a:lnSpc>
              <a:spcBef>
                <a:spcPts val="0"/>
              </a:spcBef>
              <a:spcAft>
                <a:spcPts val="0"/>
              </a:spcAft>
            </a:pPr>
            <a:r>
              <a:rPr dirty="0" sz="1000" spc="-39">
                <a:solidFill>
                  <a:srgbClr val="221e1f"/>
                </a:solidFill>
                <a:latin typeface="UDHRCB+TBUDGoStd-SuperLight"/>
                <a:cs typeface="UDHRCB+TBUDGoStd-SuperLight"/>
              </a:rPr>
              <a:t>でお使いください。</a:t>
            </a:r>
          </a:p>
          <a:p>
            <a:pPr marL="0" marR="0">
              <a:lnSpc>
                <a:spcPts val="1500"/>
              </a:lnSpc>
              <a:spcBef>
                <a:spcPts val="0"/>
              </a:spcBef>
              <a:spcAft>
                <a:spcPts val="0"/>
              </a:spcAft>
            </a:pPr>
            <a:r>
              <a:rPr dirty="0" sz="1000" spc="-55">
                <a:solidFill>
                  <a:srgbClr val="221e1f"/>
                </a:solidFill>
                <a:latin typeface="UDHRCB+TBUDGoStd-SuperLight"/>
                <a:cs typeface="UDHRCB+TBUDGoStd-SuperLight"/>
              </a:rPr>
              <a:t>•.本品を使用する際は、必ず専用マットなどを敷いてください。</a:t>
            </a:r>
            <a:r>
              <a:rPr dirty="0" sz="1000" spc="-150">
                <a:solidFill>
                  <a:srgbClr val="221e1f"/>
                </a:solidFill>
                <a:latin typeface="Times New Roman"/>
                <a:cs typeface="Times New Roman"/>
              </a:rPr>
              <a:t> </a:t>
            </a:r>
            <a:r>
              <a:rPr dirty="0" sz="1000" spc="-48">
                <a:solidFill>
                  <a:srgbClr val="221e1f"/>
                </a:solidFill>
                <a:latin typeface="UDHRCB+TBUDGoStd-SuperLight"/>
                <a:cs typeface="UDHRCB+TBUDGoStd-SuperLight"/>
              </a:rPr>
              <a:t>専用マッ</a:t>
            </a:r>
          </a:p>
          <a:p>
            <a:pPr marL="70992" marR="0">
              <a:lnSpc>
                <a:spcPts val="1500"/>
              </a:lnSpc>
              <a:spcBef>
                <a:spcPts val="0"/>
              </a:spcBef>
              <a:spcAft>
                <a:spcPts val="0"/>
              </a:spcAft>
            </a:pPr>
            <a:r>
              <a:rPr dirty="0" sz="1000" spc="-58">
                <a:solidFill>
                  <a:srgbClr val="221e1f"/>
                </a:solidFill>
                <a:latin typeface="UDHRCB+TBUDGoStd-SuperLight"/>
                <a:cs typeface="UDHRCB+TBUDGoStd-SuperLight"/>
              </a:rPr>
              <a:t>トなどを敷かずに使用すると、畳や床に傷が付くことがあります。</a:t>
            </a:r>
          </a:p>
          <a:p>
            <a:pPr marL="0" marR="0">
              <a:lnSpc>
                <a:spcPts val="1500"/>
              </a:lnSpc>
              <a:spcBef>
                <a:spcPts val="0"/>
              </a:spcBef>
              <a:spcAft>
                <a:spcPts val="0"/>
              </a:spcAft>
            </a:pPr>
            <a:r>
              <a:rPr dirty="0" sz="1000" spc="-54">
                <a:solidFill>
                  <a:srgbClr val="221e1f"/>
                </a:solidFill>
                <a:latin typeface="UDHRCB+TBUDGoStd-SuperLight"/>
                <a:cs typeface="UDHRCB+TBUDGoStd-SuperLight"/>
              </a:rPr>
              <a:t>•.使用を中止する場合は、リモコンまたは本体のボタンで一時停止したあ</a:t>
            </a:r>
          </a:p>
          <a:p>
            <a:pPr marL="83692" marR="0">
              <a:lnSpc>
                <a:spcPts val="1500"/>
              </a:lnSpc>
              <a:spcBef>
                <a:spcPts val="0"/>
              </a:spcBef>
              <a:spcAft>
                <a:spcPts val="0"/>
              </a:spcAft>
            </a:pPr>
            <a:r>
              <a:rPr dirty="0" sz="1000" spc="-91">
                <a:solidFill>
                  <a:srgbClr val="221e1f"/>
                </a:solidFill>
                <a:latin typeface="UDHRCB+TBUDGoStd-SuperLight"/>
                <a:cs typeface="UDHRCB+TBUDGoStd-SuperLight"/>
              </a:rPr>
              <a:t>とフットパッドから足を離してください</a:t>
            </a:r>
            <a:r>
              <a:rPr dirty="0" sz="1000" spc="-260">
                <a:solidFill>
                  <a:srgbClr val="221e1f"/>
                </a:solidFill>
                <a:latin typeface="Times New Roman"/>
                <a:cs typeface="Times New Roman"/>
              </a:rPr>
              <a:t> </a:t>
            </a:r>
            <a:r>
              <a:rPr dirty="0" sz="1000">
                <a:solidFill>
                  <a:srgbClr val="221e1f"/>
                </a:solidFill>
                <a:latin typeface="UDHRCB+TBUDGoStd-SuperLight"/>
                <a:cs typeface="UDHRCB+TBUDGoStd-SuperLight"/>
              </a:rPr>
              <a:t>。</a:t>
            </a:r>
            <a:r>
              <a:rPr dirty="0" sz="1000" spc="-250">
                <a:solidFill>
                  <a:srgbClr val="221e1f"/>
                </a:solidFill>
                <a:latin typeface="Times New Roman"/>
                <a:cs typeface="Times New Roman"/>
              </a:rPr>
              <a:t> </a:t>
            </a:r>
            <a:r>
              <a:rPr dirty="0" sz="1000" spc="-82">
                <a:solidFill>
                  <a:srgbClr val="221e1f"/>
                </a:solidFill>
                <a:latin typeface="UDHRCB+TBUDGoStd-SuperLight"/>
                <a:cs typeface="UDHRCB+TBUDGoStd-SuperLight"/>
              </a:rPr>
              <a:t>リモコンが</a:t>
            </a:r>
            <a:r>
              <a:rPr dirty="0" sz="1000" spc="-250">
                <a:solidFill>
                  <a:srgbClr val="221e1f"/>
                </a:solidFill>
                <a:latin typeface="Times New Roman"/>
                <a:cs typeface="Times New Roman"/>
              </a:rPr>
              <a:t> </a:t>
            </a:r>
            <a:r>
              <a:rPr dirty="0" sz="1000">
                <a:solidFill>
                  <a:srgbClr val="221e1f"/>
                </a:solidFill>
                <a:latin typeface="UDHRCB+TBUDGoStd-SuperLight"/>
                <a:cs typeface="UDHRCB+TBUDGoStd-SuperLight"/>
              </a:rPr>
              <a:t>作</a:t>
            </a:r>
            <a:r>
              <a:rPr dirty="0" sz="1000" spc="-250">
                <a:solidFill>
                  <a:srgbClr val="221e1f"/>
                </a:solidFill>
                <a:latin typeface="Times New Roman"/>
                <a:cs typeface="Times New Roman"/>
              </a:rPr>
              <a:t> </a:t>
            </a:r>
            <a:r>
              <a:rPr dirty="0" sz="1000" spc="-47">
                <a:solidFill>
                  <a:srgbClr val="221e1f"/>
                </a:solidFill>
                <a:latin typeface="UDHRCB+TBUDGoStd-SuperLight"/>
                <a:cs typeface="UDHRCB+TBUDGoStd-SuperLight"/>
              </a:rPr>
              <a:t>動しないなどの</a:t>
            </a:r>
            <a:r>
              <a:rPr dirty="0" sz="1000" spc="-260">
                <a:solidFill>
                  <a:srgbClr val="221e1f"/>
                </a:solidFill>
                <a:latin typeface="Times New Roman"/>
                <a:cs typeface="Times New Roman"/>
              </a:rPr>
              <a:t> </a:t>
            </a:r>
            <a:r>
              <a:rPr dirty="0" sz="1000">
                <a:solidFill>
                  <a:srgbClr val="221e1f"/>
                </a:solidFill>
                <a:latin typeface="UDHRCB+TBUDGoStd-SuperLight"/>
                <a:cs typeface="UDHRCB+TBUDGoStd-SuperLight"/>
              </a:rPr>
              <a:t>緊</a:t>
            </a:r>
          </a:p>
          <a:p>
            <a:pPr marL="90042" marR="0">
              <a:lnSpc>
                <a:spcPts val="1500"/>
              </a:lnSpc>
              <a:spcBef>
                <a:spcPts val="0"/>
              </a:spcBef>
              <a:spcAft>
                <a:spcPts val="0"/>
              </a:spcAft>
            </a:pPr>
            <a:r>
              <a:rPr dirty="0" sz="1000" spc="-63">
                <a:solidFill>
                  <a:srgbClr val="221e1f"/>
                </a:solidFill>
                <a:latin typeface="UDHRCB+TBUDGoStd-SuperLight"/>
                <a:cs typeface="UDHRCB+TBUDGoStd-SuperLight"/>
              </a:rPr>
              <a:t>急時は、そのまま足を離してください。</a:t>
            </a:r>
          </a:p>
          <a:p>
            <a:pPr marL="0" marR="0">
              <a:lnSpc>
                <a:spcPts val="1500"/>
              </a:lnSpc>
              <a:spcBef>
                <a:spcPts val="0"/>
              </a:spcBef>
              <a:spcAft>
                <a:spcPts val="0"/>
              </a:spcAft>
            </a:pPr>
            <a:r>
              <a:rPr dirty="0" sz="1000" spc="-58">
                <a:solidFill>
                  <a:srgbClr val="221e1f"/>
                </a:solidFill>
                <a:latin typeface="UDHRCB+TBUDGoStd-SuperLight"/>
                <a:cs typeface="UDHRCB+TBUDGoStd-SuperLight"/>
              </a:rPr>
              <a:t>•.使用しないときは、本体につまずいてケガをしないよう、床に放置せず、</a:t>
            </a:r>
          </a:p>
          <a:p>
            <a:pPr marL="90042" marR="0">
              <a:lnSpc>
                <a:spcPts val="1500"/>
              </a:lnSpc>
              <a:spcBef>
                <a:spcPts val="0"/>
              </a:spcBef>
              <a:spcAft>
                <a:spcPts val="0"/>
              </a:spcAft>
            </a:pPr>
            <a:r>
              <a:rPr dirty="0" sz="1000" spc="-41">
                <a:solidFill>
                  <a:srgbClr val="221e1f"/>
                </a:solidFill>
                <a:latin typeface="UDHRCB+TBUDGoStd-SuperLight"/>
                <a:cs typeface="UDHRCB+TBUDGoStd-SuperLight"/>
              </a:rPr>
              <a:t>安全な場所で保管してください。</a:t>
            </a:r>
          </a:p>
        </p:txBody>
      </p:sp>
      <p:sp>
        <p:nvSpPr>
          <p:cNvPr id="14" name="object 14"/>
          <p:cNvSpPr txBox="1"/>
          <p:nvPr/>
        </p:nvSpPr>
        <p:spPr>
          <a:xfrm>
            <a:off x="1069201" y="1995733"/>
            <a:ext cx="4442460" cy="773557"/>
          </a:xfrm>
          <a:prstGeom prst="rect">
            <a:avLst/>
          </a:prstGeom>
        </p:spPr>
        <p:txBody>
          <a:bodyPr wrap="square" lIns="0" tIns="0" rIns="0" bIns="0" rtlCol="0" vert="horz">
            <a:spAutoFit/>
          </a:bodyPr>
          <a:lstStyle/>
          <a:p>
            <a:pPr marL="0" marR="0">
              <a:lnSpc>
                <a:spcPts val="1591"/>
              </a:lnSpc>
              <a:spcBef>
                <a:spcPts val="0"/>
              </a:spcBef>
              <a:spcAft>
                <a:spcPts val="0"/>
              </a:spcAft>
            </a:pPr>
            <a:r>
              <a:rPr dirty="0" sz="1000" spc="-55">
                <a:solidFill>
                  <a:srgbClr val="221e1f"/>
                </a:solidFill>
                <a:latin typeface="UDHRCB+TBUDGoStd-SuperLight"/>
                <a:cs typeface="UDHRCB+TBUDGoStd-SuperLight"/>
              </a:rPr>
              <a:t>•.本品を電子レンジなどで温めたり、火気に近づけたりしないでください。</a:t>
            </a:r>
          </a:p>
          <a:p>
            <a:pPr marL="0" marR="0">
              <a:lnSpc>
                <a:spcPts val="1400"/>
              </a:lnSpc>
              <a:spcBef>
                <a:spcPts val="0"/>
              </a:spcBef>
              <a:spcAft>
                <a:spcPts val="0"/>
              </a:spcAft>
            </a:pPr>
            <a:r>
              <a:rPr dirty="0" sz="1000" spc="-36">
                <a:solidFill>
                  <a:srgbClr val="221e1f"/>
                </a:solidFill>
                <a:latin typeface="UDHRCB+TBUDGoStd-SuperLight"/>
                <a:cs typeface="UDHRCB+TBUDGoStd-SuperLight"/>
              </a:rPr>
              <a:t>•.</a:t>
            </a:r>
            <a:r>
              <a:rPr dirty="0" sz="950" spc="-64">
                <a:solidFill>
                  <a:srgbClr val="221e1f"/>
                </a:solidFill>
                <a:latin typeface="UDHRCB+TBUDGoStd-SuperLight"/>
                <a:cs typeface="UDHRCB+TBUDGoStd-SuperLight"/>
              </a:rPr>
              <a:t>用途目的以外の使用や、取扱説明書の使用方法以外で使用しないでください。</a:t>
            </a:r>
          </a:p>
          <a:p>
            <a:pPr marL="0" marR="0">
              <a:lnSpc>
                <a:spcPts val="1400"/>
              </a:lnSpc>
              <a:spcBef>
                <a:spcPts val="0"/>
              </a:spcBef>
              <a:spcAft>
                <a:spcPts val="0"/>
              </a:spcAft>
            </a:pPr>
            <a:r>
              <a:rPr dirty="0" sz="1000" spc="-62">
                <a:solidFill>
                  <a:srgbClr val="221e1f"/>
                </a:solidFill>
                <a:latin typeface="UDHRCB+TBUDGoStd-SuperLight"/>
                <a:cs typeface="UDHRCB+TBUDGoStd-SuperLight"/>
              </a:rPr>
              <a:t>•.小さなお子様・ペットには使用しないでください。また、小さなお子様・</a:t>
            </a:r>
          </a:p>
          <a:p>
            <a:pPr marL="84962" marR="0">
              <a:lnSpc>
                <a:spcPts val="1400"/>
              </a:lnSpc>
              <a:spcBef>
                <a:spcPts val="0"/>
              </a:spcBef>
              <a:spcAft>
                <a:spcPts val="0"/>
              </a:spcAft>
            </a:pPr>
            <a:r>
              <a:rPr dirty="0" sz="1000" spc="-112">
                <a:solidFill>
                  <a:srgbClr val="221e1f"/>
                </a:solidFill>
                <a:latin typeface="UDHRCB+TBUDGoStd-SuperLight"/>
                <a:cs typeface="UDHRCB+TBUDGoStd-SuperLight"/>
              </a:rPr>
              <a:t>ペットが</a:t>
            </a:r>
            <a:r>
              <a:rPr dirty="0" sz="1000" spc="-250">
                <a:solidFill>
                  <a:srgbClr val="221e1f"/>
                </a:solidFill>
                <a:latin typeface="Times New Roman"/>
                <a:cs typeface="Times New Roman"/>
              </a:rPr>
              <a:t> </a:t>
            </a:r>
            <a:r>
              <a:rPr dirty="0" sz="1000">
                <a:solidFill>
                  <a:srgbClr val="221e1f"/>
                </a:solidFill>
                <a:latin typeface="UDHRCB+TBUDGoStd-SuperLight"/>
                <a:cs typeface="UDHRCB+TBUDGoStd-SuperLight"/>
              </a:rPr>
              <a:t>本</a:t>
            </a:r>
            <a:r>
              <a:rPr dirty="0" sz="1000" spc="-250">
                <a:solidFill>
                  <a:srgbClr val="221e1f"/>
                </a:solidFill>
                <a:latin typeface="Times New Roman"/>
                <a:cs typeface="Times New Roman"/>
              </a:rPr>
              <a:t> </a:t>
            </a:r>
            <a:r>
              <a:rPr dirty="0" sz="1000" spc="-20">
                <a:solidFill>
                  <a:srgbClr val="221e1f"/>
                </a:solidFill>
                <a:latin typeface="UDHRCB+TBUDGoStd-SuperLight"/>
                <a:cs typeface="UDHRCB+TBUDGoStd-SuperLight"/>
              </a:rPr>
              <a:t>品で</a:t>
            </a:r>
            <a:r>
              <a:rPr dirty="0" sz="1000" spc="-250">
                <a:solidFill>
                  <a:srgbClr val="221e1f"/>
                </a:solidFill>
                <a:latin typeface="Times New Roman"/>
                <a:cs typeface="Times New Roman"/>
              </a:rPr>
              <a:t> </a:t>
            </a:r>
            <a:r>
              <a:rPr dirty="0" sz="1000" spc="-57">
                <a:solidFill>
                  <a:srgbClr val="221e1f"/>
                </a:solidFill>
                <a:latin typeface="UDHRCB+TBUDGoStd-SuperLight"/>
                <a:cs typeface="UDHRCB+TBUDGoStd-SuperLight"/>
              </a:rPr>
              <a:t>遊ばないようにしてください。</a:t>
            </a:r>
          </a:p>
        </p:txBody>
      </p:sp>
      <p:sp>
        <p:nvSpPr>
          <p:cNvPr id="15" name="object 15"/>
          <p:cNvSpPr txBox="1"/>
          <p:nvPr/>
        </p:nvSpPr>
        <p:spPr>
          <a:xfrm>
            <a:off x="991750" y="2063093"/>
            <a:ext cx="202692" cy="260362"/>
          </a:xfrm>
          <a:prstGeom prst="rect">
            <a:avLst/>
          </a:prstGeom>
        </p:spPr>
        <p:txBody>
          <a:bodyPr wrap="square" lIns="0" tIns="0" rIns="0" bIns="0" rtlCol="0" vert="horz">
            <a:spAutoFit/>
          </a:bodyPr>
          <a:lstStyle/>
          <a:p>
            <a:pPr marL="0" marR="0">
              <a:lnSpc>
                <a:spcPts val="1750"/>
              </a:lnSpc>
              <a:spcBef>
                <a:spcPts val="0"/>
              </a:spcBef>
              <a:spcAft>
                <a:spcPts val="0"/>
              </a:spcAft>
            </a:pPr>
            <a:r>
              <a:rPr dirty="0" sz="1100">
                <a:solidFill>
                  <a:srgbClr val="221e1f"/>
                </a:solidFill>
                <a:latin typeface="UDHRCB+TBUDGoStd-SuperLight"/>
                <a:cs typeface="UDHRCB+TBUDGoStd-SuperLight"/>
              </a:rPr>
              <a:t>.</a:t>
            </a:r>
          </a:p>
        </p:txBody>
      </p:sp>
      <p:sp>
        <p:nvSpPr>
          <p:cNvPr id="16" name="object 16"/>
          <p:cNvSpPr txBox="1"/>
          <p:nvPr/>
        </p:nvSpPr>
        <p:spPr>
          <a:xfrm>
            <a:off x="1069201" y="2706933"/>
            <a:ext cx="3172460" cy="240157"/>
          </a:xfrm>
          <a:prstGeom prst="rect">
            <a:avLst/>
          </a:prstGeom>
        </p:spPr>
        <p:txBody>
          <a:bodyPr wrap="square" lIns="0" tIns="0" rIns="0" bIns="0" rtlCol="0" vert="horz">
            <a:spAutoFit/>
          </a:bodyPr>
          <a:lstStyle/>
          <a:p>
            <a:pPr marL="0" marR="0">
              <a:lnSpc>
                <a:spcPts val="1591"/>
              </a:lnSpc>
              <a:spcBef>
                <a:spcPts val="0"/>
              </a:spcBef>
              <a:spcAft>
                <a:spcPts val="0"/>
              </a:spcAft>
            </a:pPr>
            <a:r>
              <a:rPr dirty="0" sz="1000" spc="-37">
                <a:solidFill>
                  <a:srgbClr val="221e1f"/>
                </a:solidFill>
                <a:latin typeface="UDHRCB+TBUDGoStd-SuperLight"/>
                <a:cs typeface="UDHRCB+TBUDGoStd-SuperLight"/>
              </a:rPr>
              <a:t>•.睡眠薬等を服用した場合は使用しないでください。</a:t>
            </a:r>
          </a:p>
        </p:txBody>
      </p:sp>
      <p:sp>
        <p:nvSpPr>
          <p:cNvPr id="17" name="object 17"/>
          <p:cNvSpPr txBox="1"/>
          <p:nvPr/>
        </p:nvSpPr>
        <p:spPr>
          <a:xfrm>
            <a:off x="1069201" y="2884733"/>
            <a:ext cx="4525288" cy="3262509"/>
          </a:xfrm>
          <a:prstGeom prst="rect">
            <a:avLst/>
          </a:prstGeom>
        </p:spPr>
        <p:txBody>
          <a:bodyPr wrap="square" lIns="0" tIns="0" rIns="0" bIns="0" rtlCol="0" vert="horz">
            <a:spAutoFit/>
          </a:bodyPr>
          <a:lstStyle/>
          <a:p>
            <a:pPr marL="0" marR="0">
              <a:lnSpc>
                <a:spcPts val="1591"/>
              </a:lnSpc>
              <a:spcBef>
                <a:spcPts val="0"/>
              </a:spcBef>
              <a:spcAft>
                <a:spcPts val="0"/>
              </a:spcAft>
            </a:pPr>
            <a:r>
              <a:rPr dirty="0" sz="1000" spc="-43">
                <a:solidFill>
                  <a:srgbClr val="221e1f"/>
                </a:solidFill>
                <a:latin typeface="UDHRCB+TBUDGoStd-SuperLight"/>
                <a:cs typeface="UDHRCB+TBUDGoStd-SuperLight"/>
              </a:rPr>
              <a:t>•.本品を使用中の人の脚部に、他の方が触れないようにしてください。</a:t>
            </a:r>
            <a:r>
              <a:rPr dirty="0" sz="1000" spc="-150">
                <a:solidFill>
                  <a:srgbClr val="221e1f"/>
                </a:solidFill>
                <a:latin typeface="Times New Roman"/>
                <a:cs typeface="Times New Roman"/>
              </a:rPr>
              <a:t> </a:t>
            </a:r>
            <a:r>
              <a:rPr dirty="0" sz="1000">
                <a:solidFill>
                  <a:srgbClr val="221e1f"/>
                </a:solidFill>
                <a:latin typeface="UDHRCB+TBUDGoStd-SuperLight"/>
                <a:cs typeface="UDHRCB+TBUDGoStd-SuperLight"/>
              </a:rPr>
              <a:t>特</a:t>
            </a:r>
          </a:p>
          <a:p>
            <a:pPr marL="86233" marR="0">
              <a:lnSpc>
                <a:spcPts val="1400"/>
              </a:lnSpc>
              <a:spcBef>
                <a:spcPts val="0"/>
              </a:spcBef>
              <a:spcAft>
                <a:spcPts val="0"/>
              </a:spcAft>
            </a:pPr>
            <a:r>
              <a:rPr dirty="0" sz="1000" spc="-55">
                <a:solidFill>
                  <a:srgbClr val="221e1f"/>
                </a:solidFill>
                <a:latin typeface="UDHRCB+TBUDGoStd-SuperLight"/>
                <a:cs typeface="UDHRCB+TBUDGoStd-SuperLight"/>
              </a:rPr>
              <a:t>に、小さなお子様</a:t>
            </a:r>
            <a:r>
              <a:rPr dirty="0" sz="1000" spc="-150">
                <a:solidFill>
                  <a:srgbClr val="221e1f"/>
                </a:solidFill>
                <a:latin typeface="Times New Roman"/>
                <a:cs typeface="Times New Roman"/>
              </a:rPr>
              <a:t> </a:t>
            </a:r>
            <a:r>
              <a:rPr dirty="0" sz="1000">
                <a:solidFill>
                  <a:srgbClr val="221e1f"/>
                </a:solidFill>
                <a:latin typeface="UDHRCB+TBUDGoStd-SuperLight"/>
                <a:cs typeface="UDHRCB+TBUDGoStd-SuperLight"/>
              </a:rPr>
              <a:t>・</a:t>
            </a:r>
            <a:r>
              <a:rPr dirty="0" sz="1000" spc="-190">
                <a:solidFill>
                  <a:srgbClr val="221e1f"/>
                </a:solidFill>
                <a:latin typeface="Times New Roman"/>
                <a:cs typeface="Times New Roman"/>
              </a:rPr>
              <a:t> </a:t>
            </a:r>
            <a:r>
              <a:rPr dirty="0" sz="1000" spc="-70">
                <a:solidFill>
                  <a:srgbClr val="221e1f"/>
                </a:solidFill>
                <a:latin typeface="UDHRCB+TBUDGoStd-SuperLight"/>
                <a:cs typeface="UDHRCB+TBUDGoStd-SuperLight"/>
              </a:rPr>
              <a:t>ペットが触れないようにしてください。</a:t>
            </a:r>
          </a:p>
          <a:p>
            <a:pPr marL="0" marR="0">
              <a:lnSpc>
                <a:spcPts val="1400"/>
              </a:lnSpc>
              <a:spcBef>
                <a:spcPts val="0"/>
              </a:spcBef>
              <a:spcAft>
                <a:spcPts val="0"/>
              </a:spcAft>
            </a:pPr>
            <a:r>
              <a:rPr dirty="0" sz="1000" spc="-74">
                <a:solidFill>
                  <a:srgbClr val="221e1f"/>
                </a:solidFill>
                <a:latin typeface="UDHRCB+TBUDGoStd-SuperLight"/>
                <a:cs typeface="UDHRCB+TBUDGoStd-SuperLight"/>
              </a:rPr>
              <a:t>•.Training（トレーニング）・</a:t>
            </a:r>
            <a:r>
              <a:rPr dirty="0" sz="1000" spc="-180">
                <a:solidFill>
                  <a:srgbClr val="221e1f"/>
                </a:solidFill>
                <a:latin typeface="Times New Roman"/>
                <a:cs typeface="Times New Roman"/>
              </a:rPr>
              <a:t> </a:t>
            </a:r>
            <a:r>
              <a:rPr dirty="0" sz="1000" spc="-58">
                <a:solidFill>
                  <a:srgbClr val="221e1f"/>
                </a:solidFill>
                <a:latin typeface="UDHRCB+TBUDGoStd-SuperLight"/>
                <a:cs typeface="UDHRCB+TBUDGoStd-SuperLight"/>
              </a:rPr>
              <a:t>プログラムは、脚がつるおそれがあるため、</a:t>
            </a:r>
          </a:p>
          <a:p>
            <a:pPr marL="87503" marR="0">
              <a:lnSpc>
                <a:spcPts val="1400"/>
              </a:lnSpc>
              <a:spcBef>
                <a:spcPts val="0"/>
              </a:spcBef>
              <a:spcAft>
                <a:spcPts val="0"/>
              </a:spcAft>
            </a:pPr>
            <a:r>
              <a:rPr dirty="0" sz="1000" spc="-58">
                <a:solidFill>
                  <a:srgbClr val="221e1f"/>
                </a:solidFill>
                <a:latin typeface="UDHRCB+TBUDGoStd-SuperLight"/>
                <a:cs typeface="UDHRCB+TBUDGoStd-SuperLight"/>
              </a:rPr>
              <a:t>ふくらはぎには使用しないでください。</a:t>
            </a:r>
          </a:p>
          <a:p>
            <a:pPr marL="0" marR="0">
              <a:lnSpc>
                <a:spcPts val="1400"/>
              </a:lnSpc>
              <a:spcBef>
                <a:spcPts val="0"/>
              </a:spcBef>
              <a:spcAft>
                <a:spcPts val="0"/>
              </a:spcAft>
            </a:pPr>
            <a:r>
              <a:rPr dirty="0" sz="1000" spc="-39">
                <a:solidFill>
                  <a:srgbClr val="221e1f"/>
                </a:solidFill>
                <a:latin typeface="UDHRCB+TBUDGoStd-SuperLight"/>
                <a:cs typeface="UDHRCB+TBUDGoStd-SuperLight"/>
              </a:rPr>
              <a:t>•.本品に液体をこぼさないでください。</a:t>
            </a:r>
          </a:p>
          <a:p>
            <a:pPr marL="0" marR="0">
              <a:lnSpc>
                <a:spcPts val="1400"/>
              </a:lnSpc>
              <a:spcBef>
                <a:spcPts val="0"/>
              </a:spcBef>
              <a:spcAft>
                <a:spcPts val="0"/>
              </a:spcAft>
            </a:pPr>
            <a:r>
              <a:rPr dirty="0" sz="1000" spc="-34">
                <a:solidFill>
                  <a:srgbClr val="221e1f"/>
                </a:solidFill>
                <a:latin typeface="UDHRCB+TBUDGoStd-SuperLight"/>
                <a:cs typeface="UDHRCB+TBUDGoStd-SuperLight"/>
              </a:rPr>
              <a:t>•.自動車などの運転中は使用しないでください。</a:t>
            </a:r>
          </a:p>
          <a:p>
            <a:pPr marL="0" marR="0">
              <a:lnSpc>
                <a:spcPts val="1400"/>
              </a:lnSpc>
              <a:spcBef>
                <a:spcPts val="0"/>
              </a:spcBef>
              <a:spcAft>
                <a:spcPts val="0"/>
              </a:spcAft>
            </a:pPr>
            <a:r>
              <a:rPr dirty="0" sz="1000" spc="-42">
                <a:solidFill>
                  <a:srgbClr val="221e1f"/>
                </a:solidFill>
                <a:latin typeface="UDHRCB+TBUDGoStd-SuperLight"/>
                <a:cs typeface="UDHRCB+TBUDGoStd-SuperLight"/>
              </a:rPr>
              <a:t>•.浴室など湿度の高いところでは使用しないでください。</a:t>
            </a:r>
          </a:p>
          <a:p>
            <a:pPr marL="0" marR="0">
              <a:lnSpc>
                <a:spcPts val="1400"/>
              </a:lnSpc>
              <a:spcBef>
                <a:spcPts val="0"/>
              </a:spcBef>
              <a:spcAft>
                <a:spcPts val="0"/>
              </a:spcAft>
            </a:pPr>
            <a:r>
              <a:rPr dirty="0" sz="1000" spc="-50">
                <a:solidFill>
                  <a:srgbClr val="221e1f"/>
                </a:solidFill>
                <a:latin typeface="UDHRCB+TBUDGoStd-SuperLight"/>
                <a:cs typeface="UDHRCB+TBUDGoStd-SuperLight"/>
              </a:rPr>
              <a:t>•.本体の上に立たないでください。また、本体の画面や各ボタン、および</a:t>
            </a:r>
          </a:p>
          <a:p>
            <a:pPr marL="77343" marR="0">
              <a:lnSpc>
                <a:spcPts val="1400"/>
              </a:lnSpc>
              <a:spcBef>
                <a:spcPts val="0"/>
              </a:spcBef>
              <a:spcAft>
                <a:spcPts val="0"/>
              </a:spcAft>
            </a:pPr>
            <a:r>
              <a:rPr dirty="0" sz="1000" spc="-58">
                <a:solidFill>
                  <a:srgbClr val="221e1f"/>
                </a:solidFill>
                <a:latin typeface="UDHRCB+TBUDGoStd-SuperLight"/>
                <a:cs typeface="UDHRCB+TBUDGoStd-SuperLight"/>
              </a:rPr>
              <a:t>リモコンへ過度な荷重をかけないようにしてください。</a:t>
            </a:r>
          </a:p>
          <a:p>
            <a:pPr marL="0" marR="0">
              <a:lnSpc>
                <a:spcPts val="1400"/>
              </a:lnSpc>
              <a:spcBef>
                <a:spcPts val="0"/>
              </a:spcBef>
              <a:spcAft>
                <a:spcPts val="0"/>
              </a:spcAft>
            </a:pPr>
            <a:r>
              <a:rPr dirty="0" sz="1000" spc="-34">
                <a:solidFill>
                  <a:srgbClr val="221e1f"/>
                </a:solidFill>
                <a:latin typeface="UDHRCB+TBUDGoStd-SuperLight"/>
                <a:cs typeface="UDHRCB+TBUDGoStd-SuperLight"/>
              </a:rPr>
              <a:t>•.使用中に電子機器（腕時計や歩数計など）を本体に近付けないでくだ</a:t>
            </a:r>
          </a:p>
          <a:p>
            <a:pPr marL="87503" marR="0">
              <a:lnSpc>
                <a:spcPts val="1400"/>
              </a:lnSpc>
              <a:spcBef>
                <a:spcPts val="0"/>
              </a:spcBef>
              <a:spcAft>
                <a:spcPts val="0"/>
              </a:spcAft>
            </a:pPr>
            <a:r>
              <a:rPr dirty="0" sz="1000" spc="-28">
                <a:solidFill>
                  <a:srgbClr val="221e1f"/>
                </a:solidFill>
                <a:latin typeface="UDHRCB+TBUDGoStd-SuperLight"/>
                <a:cs typeface="UDHRCB+TBUDGoStd-SuperLight"/>
              </a:rPr>
              <a:t>さい。電子機器が誤作動するおそれがあります。</a:t>
            </a:r>
          </a:p>
          <a:p>
            <a:pPr marL="0" marR="0">
              <a:lnSpc>
                <a:spcPts val="1400"/>
              </a:lnSpc>
              <a:spcBef>
                <a:spcPts val="0"/>
              </a:spcBef>
              <a:spcAft>
                <a:spcPts val="0"/>
              </a:spcAft>
            </a:pPr>
            <a:r>
              <a:rPr dirty="0" sz="1000" spc="-67">
                <a:solidFill>
                  <a:srgbClr val="221e1f"/>
                </a:solidFill>
                <a:latin typeface="UDHRCB+TBUDGoStd-SuperLight"/>
                <a:cs typeface="UDHRCB+TBUDGoStd-SuperLight"/>
              </a:rPr>
              <a:t>•.使用直前には、足裏（またはふくらはぎ）にボディクリームなど油分のあ</a:t>
            </a:r>
          </a:p>
          <a:p>
            <a:pPr marL="83693" marR="0">
              <a:lnSpc>
                <a:spcPts val="1400"/>
              </a:lnSpc>
              <a:spcBef>
                <a:spcPts val="0"/>
              </a:spcBef>
              <a:spcAft>
                <a:spcPts val="0"/>
              </a:spcAft>
            </a:pPr>
            <a:r>
              <a:rPr dirty="0" sz="1000" spc="-32">
                <a:solidFill>
                  <a:srgbClr val="221e1f"/>
                </a:solidFill>
                <a:latin typeface="UDHRCB+TBUDGoStd-SuperLight"/>
                <a:cs typeface="UDHRCB+TBUDGoStd-SuperLight"/>
              </a:rPr>
              <a:t>るものを使用しないでください。皮ふに油分が付いていると電気刺激</a:t>
            </a:r>
          </a:p>
          <a:p>
            <a:pPr marL="87503" marR="0">
              <a:lnSpc>
                <a:spcPts val="1400"/>
              </a:lnSpc>
              <a:spcBef>
                <a:spcPts val="0"/>
              </a:spcBef>
              <a:spcAft>
                <a:spcPts val="0"/>
              </a:spcAft>
            </a:pPr>
            <a:r>
              <a:rPr dirty="0" sz="1000" spc="-85">
                <a:solidFill>
                  <a:srgbClr val="221e1f"/>
                </a:solidFill>
                <a:latin typeface="UDHRCB+TBUDGoStd-SuperLight"/>
                <a:cs typeface="UDHRCB+TBUDGoStd-SuperLight"/>
              </a:rPr>
              <a:t>を感じにくくなります。</a:t>
            </a:r>
          </a:p>
          <a:p>
            <a:pPr marL="0" marR="0">
              <a:lnSpc>
                <a:spcPts val="1400"/>
              </a:lnSpc>
              <a:spcBef>
                <a:spcPts val="0"/>
              </a:spcBef>
              <a:spcAft>
                <a:spcPts val="0"/>
              </a:spcAft>
            </a:pPr>
            <a:r>
              <a:rPr dirty="0" sz="1000">
                <a:solidFill>
                  <a:srgbClr val="221e1f"/>
                </a:solidFill>
                <a:latin typeface="UDHRCB+TBUDGoStd-SuperLight"/>
                <a:cs typeface="UDHRCB+TBUDGoStd-SuperLight"/>
              </a:rPr>
              <a:t>•</a:t>
            </a:r>
            <a:r>
              <a:rPr dirty="0" sz="1000" spc="-254">
                <a:solidFill>
                  <a:srgbClr val="221e1f"/>
                </a:solidFill>
                <a:latin typeface="Times New Roman"/>
                <a:cs typeface="Times New Roman"/>
              </a:rPr>
              <a:t> </a:t>
            </a:r>
            <a:r>
              <a:rPr dirty="0" sz="1000" spc="-92">
                <a:solidFill>
                  <a:srgbClr val="221e1f"/>
                </a:solidFill>
                <a:latin typeface="UDHRCB+TBUDGoStd-SuperLight"/>
                <a:cs typeface="UDHRCB+TBUDGoStd-SuperLight"/>
              </a:rPr>
              <a:t>.フットパッドを床やテーブルに強く押し当てたり、引きずったりしないでく</a:t>
            </a:r>
          </a:p>
          <a:p>
            <a:pPr marL="88765" marR="0">
              <a:lnSpc>
                <a:spcPts val="1400"/>
              </a:lnSpc>
              <a:spcBef>
                <a:spcPts val="0"/>
              </a:spcBef>
              <a:spcAft>
                <a:spcPts val="0"/>
              </a:spcAft>
            </a:pPr>
            <a:r>
              <a:rPr dirty="0" sz="1000" spc="-25">
                <a:solidFill>
                  <a:srgbClr val="221e1f"/>
                </a:solidFill>
                <a:latin typeface="UDHRCB+TBUDGoStd-SuperLight"/>
                <a:cs typeface="UDHRCB+TBUDGoStd-SuperLight"/>
              </a:rPr>
              <a:t>ださい。</a:t>
            </a:r>
            <a:r>
              <a:rPr dirty="0" sz="1000" spc="-161">
                <a:solidFill>
                  <a:srgbClr val="221e1f"/>
                </a:solidFill>
                <a:latin typeface="Times New Roman"/>
                <a:cs typeface="Times New Roman"/>
              </a:rPr>
              <a:t> </a:t>
            </a:r>
            <a:r>
              <a:rPr dirty="0" sz="1000" spc="-86">
                <a:solidFill>
                  <a:srgbClr val="221e1f"/>
                </a:solidFill>
                <a:latin typeface="UDHRCB+TBUDGoStd-SuperLight"/>
                <a:cs typeface="UDHRCB+TBUDGoStd-SuperLight"/>
              </a:rPr>
              <a:t>床やテーブルにフットパッドの色がつくことがあります。</a:t>
            </a:r>
          </a:p>
          <a:p>
            <a:pPr marL="0" marR="0">
              <a:lnSpc>
                <a:spcPts val="1400"/>
              </a:lnSpc>
              <a:spcBef>
                <a:spcPts val="0"/>
              </a:spcBef>
              <a:spcAft>
                <a:spcPts val="0"/>
              </a:spcAft>
            </a:pPr>
            <a:r>
              <a:rPr dirty="0" sz="1000" spc="-48">
                <a:solidFill>
                  <a:srgbClr val="221e1f"/>
                </a:solidFill>
                <a:latin typeface="UDHRCB+TBUDGoStd-SuperLight"/>
                <a:cs typeface="UDHRCB+TBUDGoStd-SuperLight"/>
              </a:rPr>
              <a:t>•.こたつの中や強い日差しが当たる場所など、高温になる場所では本品を</a:t>
            </a:r>
          </a:p>
          <a:p>
            <a:pPr marL="90022" marR="0">
              <a:lnSpc>
                <a:spcPts val="1400"/>
              </a:lnSpc>
              <a:spcBef>
                <a:spcPts val="0"/>
              </a:spcBef>
              <a:spcAft>
                <a:spcPts val="0"/>
              </a:spcAft>
            </a:pPr>
            <a:r>
              <a:rPr dirty="0" sz="1000" spc="-61">
                <a:solidFill>
                  <a:srgbClr val="221e1f"/>
                </a:solidFill>
                <a:latin typeface="UDHRCB+TBUDGoStd-SuperLight"/>
                <a:cs typeface="UDHRCB+TBUDGoStd-SuperLight"/>
              </a:rPr>
              <a:t>使用しないでください。</a:t>
            </a:r>
          </a:p>
        </p:txBody>
      </p:sp>
      <p:sp>
        <p:nvSpPr>
          <p:cNvPr id="18" name="object 18"/>
          <p:cNvSpPr txBox="1"/>
          <p:nvPr/>
        </p:nvSpPr>
        <p:spPr>
          <a:xfrm>
            <a:off x="1069201" y="6085134"/>
            <a:ext cx="4569460" cy="951356"/>
          </a:xfrm>
          <a:prstGeom prst="rect">
            <a:avLst/>
          </a:prstGeom>
        </p:spPr>
        <p:txBody>
          <a:bodyPr wrap="square" lIns="0" tIns="0" rIns="0" bIns="0" rtlCol="0" vert="horz">
            <a:spAutoFit/>
          </a:bodyPr>
          <a:lstStyle/>
          <a:p>
            <a:pPr marL="0" marR="0">
              <a:lnSpc>
                <a:spcPts val="1591"/>
              </a:lnSpc>
              <a:spcBef>
                <a:spcPts val="0"/>
              </a:spcBef>
              <a:spcAft>
                <a:spcPts val="0"/>
              </a:spcAft>
            </a:pPr>
            <a:r>
              <a:rPr dirty="0" sz="1000" spc="-56">
                <a:solidFill>
                  <a:srgbClr val="221e1f"/>
                </a:solidFill>
                <a:latin typeface="UDHRCB+TBUDGoStd-SuperLight"/>
                <a:cs typeface="UDHRCB+TBUDGoStd-SuperLight"/>
              </a:rPr>
              <a:t>•.リモコンを床に放置しないでください。転倒やケガのおそれがあります。</a:t>
            </a:r>
          </a:p>
          <a:p>
            <a:pPr marL="0" marR="0">
              <a:lnSpc>
                <a:spcPts val="1400"/>
              </a:lnSpc>
              <a:spcBef>
                <a:spcPts val="0"/>
              </a:spcBef>
              <a:spcAft>
                <a:spcPts val="0"/>
              </a:spcAft>
            </a:pPr>
            <a:r>
              <a:rPr dirty="0" sz="1000" spc="-93">
                <a:solidFill>
                  <a:srgbClr val="221e1f"/>
                </a:solidFill>
                <a:latin typeface="UDHRCB+TBUDGoStd-SuperLight"/>
                <a:cs typeface="UDHRCB+TBUDGoStd-SuperLight"/>
              </a:rPr>
              <a:t>•.携帯電話、時計、磁気カード、パソコン、電子時計、磁気ディスク、ミュー</a:t>
            </a:r>
          </a:p>
          <a:p>
            <a:pPr marL="82422" marR="0">
              <a:lnSpc>
                <a:spcPts val="1400"/>
              </a:lnSpc>
              <a:spcBef>
                <a:spcPts val="0"/>
              </a:spcBef>
              <a:spcAft>
                <a:spcPts val="0"/>
              </a:spcAft>
            </a:pPr>
            <a:r>
              <a:rPr dirty="0" sz="1000" spc="-88">
                <a:solidFill>
                  <a:srgbClr val="221e1f"/>
                </a:solidFill>
                <a:latin typeface="UDHRCB+TBUDGoStd-SuperLight"/>
                <a:cs typeface="UDHRCB+TBUDGoStd-SuperLight"/>
              </a:rPr>
              <a:t>ジックプレーヤーなど、磁</a:t>
            </a:r>
            <a:r>
              <a:rPr dirty="0" sz="1000" spc="-250">
                <a:solidFill>
                  <a:srgbClr val="221e1f"/>
                </a:solidFill>
                <a:latin typeface="Times New Roman"/>
                <a:cs typeface="Times New Roman"/>
              </a:rPr>
              <a:t> </a:t>
            </a:r>
            <a:r>
              <a:rPr dirty="0" sz="1000">
                <a:solidFill>
                  <a:srgbClr val="221e1f"/>
                </a:solidFill>
                <a:latin typeface="UDHRCB+TBUDGoStd-SuperLight"/>
                <a:cs typeface="UDHRCB+TBUDGoStd-SuperLight"/>
              </a:rPr>
              <a:t>気の影</a:t>
            </a:r>
            <a:r>
              <a:rPr dirty="0" sz="1000" spc="-250">
                <a:solidFill>
                  <a:srgbClr val="221e1f"/>
                </a:solidFill>
                <a:latin typeface="Times New Roman"/>
                <a:cs typeface="Times New Roman"/>
              </a:rPr>
              <a:t> </a:t>
            </a:r>
            <a:r>
              <a:rPr dirty="0" sz="1000" spc="-61">
                <a:solidFill>
                  <a:srgbClr val="221e1f"/>
                </a:solidFill>
                <a:latin typeface="UDHRCB+TBUDGoStd-SuperLight"/>
                <a:cs typeface="UDHRCB+TBUDGoStd-SuperLight"/>
              </a:rPr>
              <a:t>響を受けるものを、本</a:t>
            </a:r>
            <a:r>
              <a:rPr dirty="0" sz="1000" spc="-250">
                <a:solidFill>
                  <a:srgbClr val="221e1f"/>
                </a:solidFill>
                <a:latin typeface="Times New Roman"/>
                <a:cs typeface="Times New Roman"/>
              </a:rPr>
              <a:t> </a:t>
            </a:r>
            <a:r>
              <a:rPr dirty="0" sz="1000" spc="-84">
                <a:solidFill>
                  <a:srgbClr val="221e1f"/>
                </a:solidFill>
                <a:latin typeface="UDHRCB+TBUDGoStd-SuperLight"/>
                <a:cs typeface="UDHRCB+TBUDGoStd-SuperLight"/>
              </a:rPr>
              <a:t>品のリモコンやリ</a:t>
            </a:r>
          </a:p>
          <a:p>
            <a:pPr marL="84962" marR="0">
              <a:lnSpc>
                <a:spcPts val="1400"/>
              </a:lnSpc>
              <a:spcBef>
                <a:spcPts val="0"/>
              </a:spcBef>
              <a:spcAft>
                <a:spcPts val="0"/>
              </a:spcAft>
            </a:pPr>
            <a:r>
              <a:rPr dirty="0" sz="1000" spc="-38">
                <a:solidFill>
                  <a:srgbClr val="221e1f"/>
                </a:solidFill>
                <a:latin typeface="UDHRCB+TBUDGoStd-SuperLight"/>
                <a:cs typeface="UDHRCB+TBUDGoStd-SuperLight"/>
              </a:rPr>
              <a:t>モコン収納部に近づけないでください。機器類やデータが壊れるおそれ</a:t>
            </a:r>
          </a:p>
          <a:p>
            <a:pPr marL="88772" marR="0">
              <a:lnSpc>
                <a:spcPts val="1400"/>
              </a:lnSpc>
              <a:spcBef>
                <a:spcPts val="0"/>
              </a:spcBef>
              <a:spcAft>
                <a:spcPts val="0"/>
              </a:spcAft>
            </a:pPr>
            <a:r>
              <a:rPr dirty="0" sz="1000" spc="-66">
                <a:solidFill>
                  <a:srgbClr val="221e1f"/>
                </a:solidFill>
                <a:latin typeface="UDHRCB+TBUDGoStd-SuperLight"/>
                <a:cs typeface="UDHRCB+TBUDGoStd-SuperLight"/>
              </a:rPr>
              <a:t>があります。</a:t>
            </a:r>
          </a:p>
        </p:txBody>
      </p:sp>
      <p:sp>
        <p:nvSpPr>
          <p:cNvPr id="19" name="object 19"/>
          <p:cNvSpPr txBox="1"/>
          <p:nvPr/>
        </p:nvSpPr>
        <p:spPr>
          <a:xfrm>
            <a:off x="318648" y="7029065"/>
            <a:ext cx="301751" cy="354139"/>
          </a:xfrm>
          <a:prstGeom prst="rect">
            <a:avLst/>
          </a:prstGeom>
        </p:spPr>
        <p:txBody>
          <a:bodyPr wrap="square" lIns="0" tIns="0" rIns="0" bIns="0" rtlCol="0" vert="horz">
            <a:spAutoFit/>
          </a:bodyPr>
          <a:lstStyle/>
          <a:p>
            <a:pPr marL="0" marR="0">
              <a:lnSpc>
                <a:spcPts val="2488"/>
              </a:lnSpc>
              <a:spcBef>
                <a:spcPts val="0"/>
              </a:spcBef>
              <a:spcAft>
                <a:spcPts val="0"/>
              </a:spcAft>
            </a:pPr>
            <a:r>
              <a:rPr dirty="0" sz="1500">
                <a:solidFill>
                  <a:srgbClr val="221e1f"/>
                </a:solidFill>
                <a:latin typeface="JNVHJI+TBUDGoStd-Bold"/>
                <a:cs typeface="JNVHJI+TBUDGoStd-Bold"/>
              </a:rPr>
              <a:t>6</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showMasterSp="0">
  <p:cSld>
    <p:spTree>
      <p:nvGrpSpPr>
        <p:cNvPr id="1" name=""/>
        <p:cNvGrpSpPr/>
        <p:nvPr/>
      </p:nvGrpSpPr>
      <p:grpSpPr>
        <a:xfrm>
          <a:off x="0" y="0"/>
          <a:ext cx="0" cy="0"/>
          <a:chOff x="0" y="0"/>
          <a:chExt cx="0" cy="0"/>
        </a:xfrm>
      </p:grpSpPr>
      <p:sp>
        <p:nvSpPr>
          <p:cNvPr id="1" name="object 1"/>
          <p:cNvSpPr/>
          <p:nvPr/>
        </p:nvSpPr>
        <p:spPr>
          <a:xfrm>
            <a:off x="5525998" y="3259098"/>
            <a:ext cx="4608005" cy="1003401"/>
          </a:xfrm>
          <a:prstGeom prst="rect">
            <a:avLst/>
          </a:prstGeom>
          <a:blipFill>
            <a:blip cstate="print" r:embed="rId2"/>
            <a:stretch>
              <a:fillRect/>
            </a:stretch>
          </a:blipFill>
        </p:spPr>
        <p:txBody>
          <a:bodyPr wrap="square" lIns="0" tIns="0" rIns="0" bIns="0" rtlCol="0">
            <a:spAutoFit/>
          </a:bodyPr>
          <a:lstStyle/>
          <a:p/>
        </p:txBody>
      </p:sp>
      <p:sp>
        <p:nvSpPr>
          <p:cNvPr id="2" name="object 2"/>
          <p:cNvSpPr/>
          <p:nvPr/>
        </p:nvSpPr>
        <p:spPr>
          <a:xfrm>
            <a:off x="5525998" y="1463487"/>
            <a:ext cx="4608005" cy="1578737"/>
          </a:xfrm>
          <a:prstGeom prst="rect">
            <a:avLst/>
          </a:prstGeom>
          <a:blipFill>
            <a:blip cstate="print" r:embed="rId3"/>
            <a:stretch>
              <a:fillRect/>
            </a:stretch>
          </a:blipFill>
        </p:spPr>
        <p:txBody>
          <a:bodyPr wrap="square" lIns="0" tIns="0" rIns="0" bIns="0" rtlCol="0">
            <a:spAutoFit/>
          </a:bodyPr>
          <a:lstStyle/>
          <a:p/>
        </p:txBody>
      </p:sp>
      <p:sp>
        <p:nvSpPr>
          <p:cNvPr id="3" name="object 3"/>
          <p:cNvSpPr/>
          <p:nvPr/>
        </p:nvSpPr>
        <p:spPr>
          <a:xfrm>
            <a:off x="557999" y="1463485"/>
            <a:ext cx="4608004" cy="3711968"/>
          </a:xfrm>
          <a:prstGeom prst="rect">
            <a:avLst/>
          </a:prstGeom>
          <a:blipFill>
            <a:blip cstate="print" r:embed="rId4"/>
            <a:stretch>
              <a:fillRect/>
            </a:stretch>
          </a:blipFill>
        </p:spPr>
        <p:txBody>
          <a:bodyPr wrap="square" lIns="0" tIns="0" rIns="0" bIns="0" rtlCol="0">
            <a:spAutoFit/>
          </a:bodyPr>
          <a:lstStyle/>
          <a:p/>
        </p:txBody>
      </p:sp>
      <p:sp>
        <p:nvSpPr>
          <p:cNvPr id="4" name="object 4"/>
          <p:cNvSpPr/>
          <p:nvPr/>
        </p:nvSpPr>
        <p:spPr>
          <a:xfrm>
            <a:off x="10260000" y="5098312"/>
            <a:ext cx="420699" cy="12700"/>
          </a:xfrm>
          <a:prstGeom prst="rect">
            <a:avLst/>
          </a:prstGeom>
          <a:blipFill>
            <a:blip cstate="print" r:embed="rId5"/>
            <a:stretch>
              <a:fillRect/>
            </a:stretch>
          </a:blipFill>
        </p:spPr>
        <p:txBody>
          <a:bodyPr wrap="square" lIns="0" tIns="0" rIns="0" bIns="0" rtlCol="0">
            <a:spAutoFit/>
          </a:bodyPr>
          <a:lstStyle/>
          <a:p/>
        </p:txBody>
      </p:sp>
      <p:sp>
        <p:nvSpPr>
          <p:cNvPr id="5" name="object 5"/>
          <p:cNvSpPr/>
          <p:nvPr/>
        </p:nvSpPr>
        <p:spPr>
          <a:xfrm>
            <a:off x="10260000" y="1217511"/>
            <a:ext cx="420699" cy="1935101"/>
          </a:xfrm>
          <a:prstGeom prst="rect">
            <a:avLst/>
          </a:prstGeom>
          <a:blipFill>
            <a:blip cstate="print" r:embed="rId6"/>
            <a:stretch>
              <a:fillRect/>
            </a:stretch>
          </a:blipFill>
        </p:spPr>
        <p:txBody>
          <a:bodyPr wrap="square" lIns="0" tIns="0" rIns="0" bIns="0" rtlCol="0">
            <a:spAutoFit/>
          </a:bodyPr>
          <a:lstStyle/>
          <a:p/>
        </p:txBody>
      </p:sp>
      <p:sp>
        <p:nvSpPr>
          <p:cNvPr id="6" name="object 6"/>
          <p:cNvSpPr/>
          <p:nvPr/>
        </p:nvSpPr>
        <p:spPr>
          <a:xfrm>
            <a:off x="0" y="824509"/>
            <a:ext cx="10151999" cy="178193"/>
          </a:xfrm>
          <a:prstGeom prst="rect">
            <a:avLst/>
          </a:prstGeom>
          <a:blipFill>
            <a:blip cstate="print" r:embed="rId7"/>
            <a:stretch>
              <a:fillRect/>
            </a:stretch>
          </a:blipFill>
        </p:spPr>
        <p:txBody>
          <a:bodyPr wrap="square" lIns="0" tIns="0" rIns="0" bIns="0" rtlCol="0">
            <a:spAutoFit/>
          </a:bodyPr>
          <a:lstStyle/>
          <a:p/>
        </p:txBody>
      </p:sp>
      <p:sp>
        <p:nvSpPr>
          <p:cNvPr id="8" name="object 8"/>
          <p:cNvSpPr txBox="1"/>
          <p:nvPr/>
        </p:nvSpPr>
        <p:spPr>
          <a:xfrm>
            <a:off x="540000" y="1094844"/>
            <a:ext cx="3769804" cy="388289"/>
          </a:xfrm>
          <a:prstGeom prst="rect">
            <a:avLst/>
          </a:prstGeom>
        </p:spPr>
        <p:txBody>
          <a:bodyPr wrap="square" lIns="0" tIns="0" rIns="0" bIns="0" rtlCol="0" vert="horz">
            <a:spAutoFit/>
          </a:bodyPr>
          <a:lstStyle/>
          <a:p>
            <a:pPr marL="0" marR="0">
              <a:lnSpc>
                <a:spcPts val="2757"/>
              </a:lnSpc>
              <a:spcBef>
                <a:spcPts val="0"/>
              </a:spcBef>
              <a:spcAft>
                <a:spcPts val="0"/>
              </a:spcAft>
            </a:pPr>
            <a:r>
              <a:rPr dirty="0" sz="1700">
                <a:solidFill>
                  <a:srgbClr val="221e1f"/>
                </a:solidFill>
                <a:latin typeface="CWBFQR+TBUDGoStd-Regular"/>
                <a:cs typeface="CWBFQR+TBUDGoStd-Regular"/>
              </a:rPr>
              <a:t>乾電池</a:t>
            </a:r>
            <a:r>
              <a:rPr dirty="0" sz="1700" spc="-399">
                <a:solidFill>
                  <a:srgbClr val="221e1f"/>
                </a:solidFill>
                <a:latin typeface="CWBFQR+TBUDGoStd-Regular"/>
                <a:cs typeface="CWBFQR+TBUDGoStd-Regular"/>
              </a:rPr>
              <a:t> </a:t>
            </a:r>
            <a:r>
              <a:rPr dirty="0" sz="1700">
                <a:solidFill>
                  <a:srgbClr val="221e1f"/>
                </a:solidFill>
                <a:latin typeface="CWBFQR+TBUDGoStd-Regular"/>
                <a:cs typeface="CWBFQR+TBUDGoStd-Regular"/>
              </a:rPr>
              <a:t>/</a:t>
            </a:r>
            <a:r>
              <a:rPr dirty="0" sz="1700" spc="-399">
                <a:solidFill>
                  <a:srgbClr val="221e1f"/>
                </a:solidFill>
                <a:latin typeface="CWBFQR+TBUDGoStd-Regular"/>
                <a:cs typeface="CWBFQR+TBUDGoStd-Regular"/>
              </a:rPr>
              <a:t> </a:t>
            </a:r>
            <a:r>
              <a:rPr dirty="0" sz="1700">
                <a:solidFill>
                  <a:srgbClr val="221e1f"/>
                </a:solidFill>
                <a:latin typeface="CWBFQR+TBUDGoStd-Regular"/>
                <a:cs typeface="CWBFQR+TBUDGoStd-Regular"/>
              </a:rPr>
              <a:t>コイン電池についてのご注意</a:t>
            </a:r>
          </a:p>
        </p:txBody>
      </p:sp>
      <p:sp>
        <p:nvSpPr>
          <p:cNvPr id="9" name="object 9"/>
          <p:cNvSpPr txBox="1"/>
          <p:nvPr/>
        </p:nvSpPr>
        <p:spPr>
          <a:xfrm>
            <a:off x="5500252" y="1094844"/>
            <a:ext cx="2959100" cy="388289"/>
          </a:xfrm>
          <a:prstGeom prst="rect">
            <a:avLst/>
          </a:prstGeom>
        </p:spPr>
        <p:txBody>
          <a:bodyPr wrap="square" lIns="0" tIns="0" rIns="0" bIns="0" rtlCol="0" vert="horz">
            <a:spAutoFit/>
          </a:bodyPr>
          <a:lstStyle/>
          <a:p>
            <a:pPr marL="0" marR="0">
              <a:lnSpc>
                <a:spcPts val="2757"/>
              </a:lnSpc>
              <a:spcBef>
                <a:spcPts val="0"/>
              </a:spcBef>
              <a:spcAft>
                <a:spcPts val="0"/>
              </a:spcAft>
            </a:pPr>
            <a:r>
              <a:rPr dirty="0" sz="1700">
                <a:solidFill>
                  <a:srgbClr val="221e1f"/>
                </a:solidFill>
                <a:latin typeface="CWBFQR+TBUDGoStd-Regular"/>
                <a:cs typeface="CWBFQR+TBUDGoStd-Regular"/>
              </a:rPr>
              <a:t>本体や電波についてのご注意</a:t>
            </a:r>
          </a:p>
        </p:txBody>
      </p:sp>
      <p:sp>
        <p:nvSpPr>
          <p:cNvPr id="10" name="object 10"/>
          <p:cNvSpPr txBox="1"/>
          <p:nvPr/>
        </p:nvSpPr>
        <p:spPr>
          <a:xfrm>
            <a:off x="10558500" y="1378992"/>
            <a:ext cx="342900" cy="347091"/>
          </a:xfrm>
          <a:prstGeom prst="rect">
            <a:avLst/>
          </a:prstGeom>
        </p:spPr>
        <p:txBody>
          <a:bodyPr wrap="square" lIns="0" tIns="0" rIns="0" bIns="0" rtlCol="0" vert="horz">
            <a:spAutoFit/>
          </a:bodyPr>
          <a:lstStyle/>
          <a:p>
            <a:pPr marL="0" marR="0">
              <a:lnSpc>
                <a:spcPts val="2433"/>
              </a:lnSpc>
              <a:spcBef>
                <a:spcPts val="0"/>
              </a:spcBef>
              <a:spcAft>
                <a:spcPts val="0"/>
              </a:spcAft>
            </a:pPr>
            <a:r>
              <a:rPr dirty="0" sz="1500">
                <a:solidFill>
                  <a:srgbClr val="221e1f"/>
                </a:solidFill>
                <a:latin typeface="AOGMID+TBUDGoStd-Regular"/>
                <a:cs typeface="AOGMID+TBUDGoStd-Regular"/>
              </a:rPr>
              <a:t>お</a:t>
            </a:r>
          </a:p>
        </p:txBody>
      </p:sp>
      <p:sp>
        <p:nvSpPr>
          <p:cNvPr id="11" name="object 11"/>
          <p:cNvSpPr txBox="1"/>
          <p:nvPr/>
        </p:nvSpPr>
        <p:spPr>
          <a:xfrm>
            <a:off x="1069200" y="1574063"/>
            <a:ext cx="609600" cy="417347"/>
          </a:xfrm>
          <a:prstGeom prst="rect">
            <a:avLst/>
          </a:prstGeom>
        </p:spPr>
        <p:txBody>
          <a:bodyPr wrap="square" lIns="0" tIns="0" rIns="0" bIns="0" rtlCol="0" vert="horz">
            <a:spAutoFit/>
          </a:bodyPr>
          <a:lstStyle/>
          <a:p>
            <a:pPr marL="0" marR="0">
              <a:lnSpc>
                <a:spcPts val="2986"/>
              </a:lnSpc>
              <a:spcBef>
                <a:spcPts val="0"/>
              </a:spcBef>
              <a:spcAft>
                <a:spcPts val="0"/>
              </a:spcAft>
            </a:pPr>
            <a:r>
              <a:rPr dirty="0" sz="1800">
                <a:solidFill>
                  <a:srgbClr val="221e1f"/>
                </a:solidFill>
                <a:latin typeface="JNVHJI+TBUDGoStd-Bold"/>
                <a:cs typeface="JNVHJI+TBUDGoStd-Bold"/>
              </a:rPr>
              <a:t>注意</a:t>
            </a:r>
          </a:p>
        </p:txBody>
      </p:sp>
      <p:sp>
        <p:nvSpPr>
          <p:cNvPr id="12" name="object 12"/>
          <p:cNvSpPr txBox="1"/>
          <p:nvPr/>
        </p:nvSpPr>
        <p:spPr>
          <a:xfrm>
            <a:off x="1714660" y="1586619"/>
            <a:ext cx="3644900" cy="405257"/>
          </a:xfrm>
          <a:prstGeom prst="rect">
            <a:avLst/>
          </a:prstGeom>
        </p:spPr>
        <p:txBody>
          <a:bodyPr wrap="square" lIns="0" tIns="0" rIns="0" bIns="0" rtlCol="0" vert="horz">
            <a:spAutoFit/>
          </a:bodyPr>
          <a:lstStyle/>
          <a:p>
            <a:pPr marL="2539" marR="0">
              <a:lnSpc>
                <a:spcPts val="1591"/>
              </a:lnSpc>
              <a:spcBef>
                <a:spcPts val="0"/>
              </a:spcBef>
              <a:spcAft>
                <a:spcPts val="0"/>
              </a:spcAft>
            </a:pPr>
            <a:r>
              <a:rPr dirty="0" sz="1000">
                <a:solidFill>
                  <a:srgbClr val="221e1f"/>
                </a:solidFill>
                <a:latin typeface="UDHRCB+TBUDGoStd-SuperLight"/>
                <a:cs typeface="UDHRCB+TBUDGoStd-SuperLight"/>
              </a:rPr>
              <a:t>乾電池</a:t>
            </a:r>
            <a:r>
              <a:rPr dirty="0" sz="1000" spc="-125">
                <a:solidFill>
                  <a:srgbClr val="221e1f"/>
                </a:solidFill>
                <a:latin typeface="Times New Roman"/>
                <a:cs typeface="Times New Roman"/>
              </a:rPr>
              <a:t> </a:t>
            </a:r>
            <a:r>
              <a:rPr dirty="0" sz="1000">
                <a:solidFill>
                  <a:srgbClr val="221e1f"/>
                </a:solidFill>
                <a:latin typeface="UDHRCB+TBUDGoStd-SuperLight"/>
                <a:cs typeface="UDHRCB+TBUDGoStd-SuperLight"/>
              </a:rPr>
              <a:t>/</a:t>
            </a:r>
            <a:r>
              <a:rPr dirty="0" sz="1000" spc="-205">
                <a:solidFill>
                  <a:srgbClr val="221e1f"/>
                </a:solidFill>
                <a:latin typeface="Times New Roman"/>
                <a:cs typeface="Times New Roman"/>
              </a:rPr>
              <a:t> </a:t>
            </a:r>
            <a:r>
              <a:rPr dirty="0" sz="1000" spc="-76">
                <a:solidFill>
                  <a:srgbClr val="221e1f"/>
                </a:solidFill>
                <a:latin typeface="UDHRCB+TBUDGoStd-SuperLight"/>
                <a:cs typeface="UDHRCB+TBUDGoStd-SuperLight"/>
              </a:rPr>
              <a:t>コイン電池を取り扱うときは、次のことを守ってくだ</a:t>
            </a:r>
          </a:p>
          <a:p>
            <a:pPr marL="0" marR="0">
              <a:lnSpc>
                <a:spcPts val="1300"/>
              </a:lnSpc>
              <a:spcBef>
                <a:spcPts val="0"/>
              </a:spcBef>
              <a:spcAft>
                <a:spcPts val="0"/>
              </a:spcAft>
            </a:pPr>
            <a:r>
              <a:rPr dirty="0" sz="1000" spc="-13">
                <a:solidFill>
                  <a:srgbClr val="221e1f"/>
                </a:solidFill>
                <a:latin typeface="UDHRCB+TBUDGoStd-SuperLight"/>
                <a:cs typeface="UDHRCB+TBUDGoStd-SuperLight"/>
              </a:rPr>
              <a:t>さい。</a:t>
            </a:r>
            <a:r>
              <a:rPr dirty="0" sz="1000" spc="-150">
                <a:solidFill>
                  <a:srgbClr val="221e1f"/>
                </a:solidFill>
                <a:latin typeface="Times New Roman"/>
                <a:cs typeface="Times New Roman"/>
              </a:rPr>
              <a:t> </a:t>
            </a:r>
            <a:r>
              <a:rPr dirty="0" sz="1000" spc="-54">
                <a:solidFill>
                  <a:srgbClr val="221e1f"/>
                </a:solidFill>
                <a:latin typeface="UDHRCB+TBUDGoStd-SuperLight"/>
                <a:cs typeface="UDHRCB+TBUDGoStd-SuperLight"/>
              </a:rPr>
              <a:t>事故やケガ、故障などのおそれがあります。</a:t>
            </a:r>
          </a:p>
        </p:txBody>
      </p:sp>
      <p:sp>
        <p:nvSpPr>
          <p:cNvPr id="13" name="object 13"/>
          <p:cNvSpPr txBox="1"/>
          <p:nvPr/>
        </p:nvSpPr>
        <p:spPr>
          <a:xfrm>
            <a:off x="6037199" y="1574065"/>
            <a:ext cx="609600" cy="417347"/>
          </a:xfrm>
          <a:prstGeom prst="rect">
            <a:avLst/>
          </a:prstGeom>
        </p:spPr>
        <p:txBody>
          <a:bodyPr wrap="square" lIns="0" tIns="0" rIns="0" bIns="0" rtlCol="0" vert="horz">
            <a:spAutoFit/>
          </a:bodyPr>
          <a:lstStyle/>
          <a:p>
            <a:pPr marL="0" marR="0">
              <a:lnSpc>
                <a:spcPts val="2986"/>
              </a:lnSpc>
              <a:spcBef>
                <a:spcPts val="0"/>
              </a:spcBef>
              <a:spcAft>
                <a:spcPts val="0"/>
              </a:spcAft>
            </a:pPr>
            <a:r>
              <a:rPr dirty="0" sz="1800">
                <a:solidFill>
                  <a:srgbClr val="221e1f"/>
                </a:solidFill>
                <a:latin typeface="JNVHJI+TBUDGoStd-Bold"/>
                <a:cs typeface="JNVHJI+TBUDGoStd-Bold"/>
              </a:rPr>
              <a:t>警告</a:t>
            </a:r>
          </a:p>
        </p:txBody>
      </p:sp>
      <p:sp>
        <p:nvSpPr>
          <p:cNvPr id="14" name="object 14"/>
          <p:cNvSpPr txBox="1"/>
          <p:nvPr/>
        </p:nvSpPr>
        <p:spPr>
          <a:xfrm>
            <a:off x="6685199" y="1650121"/>
            <a:ext cx="2692400" cy="240157"/>
          </a:xfrm>
          <a:prstGeom prst="rect">
            <a:avLst/>
          </a:prstGeom>
        </p:spPr>
        <p:txBody>
          <a:bodyPr wrap="square" lIns="0" tIns="0" rIns="0" bIns="0" rtlCol="0" vert="horz">
            <a:spAutoFit/>
          </a:bodyPr>
          <a:lstStyle/>
          <a:p>
            <a:pPr marL="0" marR="0">
              <a:lnSpc>
                <a:spcPts val="1591"/>
              </a:lnSpc>
              <a:spcBef>
                <a:spcPts val="0"/>
              </a:spcBef>
              <a:spcAft>
                <a:spcPts val="0"/>
              </a:spcAft>
            </a:pPr>
            <a:r>
              <a:rPr dirty="0" sz="1000" spc="-52">
                <a:solidFill>
                  <a:srgbClr val="221e1f"/>
                </a:solidFill>
                <a:latin typeface="UDHRCB+TBUDGoStd-SuperLight"/>
                <a:cs typeface="UDHRCB+TBUDGoStd-SuperLight"/>
              </a:rPr>
              <a:t>次の注意事項を守って、使用してください。</a:t>
            </a:r>
          </a:p>
        </p:txBody>
      </p:sp>
      <p:sp>
        <p:nvSpPr>
          <p:cNvPr id="15" name="object 15"/>
          <p:cNvSpPr txBox="1"/>
          <p:nvPr/>
        </p:nvSpPr>
        <p:spPr>
          <a:xfrm>
            <a:off x="6037198" y="1948620"/>
            <a:ext cx="4225290" cy="240157"/>
          </a:xfrm>
          <a:prstGeom prst="rect">
            <a:avLst/>
          </a:prstGeom>
        </p:spPr>
        <p:txBody>
          <a:bodyPr wrap="square" lIns="0" tIns="0" rIns="0" bIns="0" rtlCol="0" vert="horz">
            <a:spAutoFit/>
          </a:bodyPr>
          <a:lstStyle/>
          <a:p>
            <a:pPr marL="0" marR="0">
              <a:lnSpc>
                <a:spcPts val="1591"/>
              </a:lnSpc>
              <a:spcBef>
                <a:spcPts val="0"/>
              </a:spcBef>
              <a:spcAft>
                <a:spcPts val="0"/>
              </a:spcAft>
            </a:pPr>
            <a:r>
              <a:rPr dirty="0" sz="1000" spc="-20">
                <a:solidFill>
                  <a:srgbClr val="221e1f"/>
                </a:solidFill>
                <a:latin typeface="UDHRCB+TBUDGoStd-SuperLight"/>
                <a:cs typeface="UDHRCB+TBUDGoStd-SuperLight"/>
              </a:rPr>
              <a:t>•.本品は</a:t>
            </a:r>
            <a:r>
              <a:rPr dirty="0" sz="1000" spc="-135">
                <a:solidFill>
                  <a:srgbClr val="221e1f"/>
                </a:solidFill>
                <a:latin typeface="Times New Roman"/>
                <a:cs typeface="Times New Roman"/>
              </a:rPr>
              <a:t> </a:t>
            </a:r>
            <a:r>
              <a:rPr dirty="0" sz="1000">
                <a:solidFill>
                  <a:srgbClr val="221e1f"/>
                </a:solidFill>
                <a:latin typeface="UDHRCB+TBUDGoStd-SuperLight"/>
                <a:cs typeface="UDHRCB+TBUDGoStd-SuperLight"/>
              </a:rPr>
              <a:t>Bluetooth</a:t>
            </a:r>
            <a:r>
              <a:rPr dirty="0" sz="1000" spc="-125">
                <a:solidFill>
                  <a:srgbClr val="221e1f"/>
                </a:solidFill>
                <a:latin typeface="Times New Roman"/>
                <a:cs typeface="Times New Roman"/>
              </a:rPr>
              <a:t> </a:t>
            </a:r>
            <a:r>
              <a:rPr dirty="0" sz="1000" spc="-32">
                <a:solidFill>
                  <a:srgbClr val="221e1f"/>
                </a:solidFill>
                <a:latin typeface="UDHRCB+TBUDGoStd-SuperLight"/>
                <a:cs typeface="UDHRCB+TBUDGoStd-SuperLight"/>
              </a:rPr>
              <a:t>通信を行うため、病院などの無線機器の使用が禁止</a:t>
            </a:r>
          </a:p>
        </p:txBody>
      </p:sp>
      <p:sp>
        <p:nvSpPr>
          <p:cNvPr id="16" name="object 16"/>
          <p:cNvSpPr txBox="1"/>
          <p:nvPr/>
        </p:nvSpPr>
        <p:spPr>
          <a:xfrm>
            <a:off x="1069200" y="1986719"/>
            <a:ext cx="4315460" cy="430657"/>
          </a:xfrm>
          <a:prstGeom prst="rect">
            <a:avLst/>
          </a:prstGeom>
        </p:spPr>
        <p:txBody>
          <a:bodyPr wrap="square" lIns="0" tIns="0" rIns="0" bIns="0" rtlCol="0" vert="horz">
            <a:spAutoFit/>
          </a:bodyPr>
          <a:lstStyle/>
          <a:p>
            <a:pPr marL="0" marR="0">
              <a:lnSpc>
                <a:spcPts val="1591"/>
              </a:lnSpc>
              <a:spcBef>
                <a:spcPts val="0"/>
              </a:spcBef>
              <a:spcAft>
                <a:spcPts val="0"/>
              </a:spcAft>
            </a:pPr>
            <a:r>
              <a:rPr dirty="0" sz="1000" spc="-44">
                <a:solidFill>
                  <a:srgbClr val="221e1f"/>
                </a:solidFill>
                <a:latin typeface="UDHRCB+TBUDGoStd-SuperLight"/>
                <a:cs typeface="UDHRCB+TBUDGoStd-SuperLight"/>
              </a:rPr>
              <a:t>•.乾電池の本体やコイン電池のパッケージに表示してある注意内容を必ず</a:t>
            </a:r>
          </a:p>
          <a:p>
            <a:pPr marL="90043" marR="0">
              <a:lnSpc>
                <a:spcPts val="1500"/>
              </a:lnSpc>
              <a:spcBef>
                <a:spcPts val="0"/>
              </a:spcBef>
              <a:spcAft>
                <a:spcPts val="0"/>
              </a:spcAft>
            </a:pPr>
            <a:r>
              <a:rPr dirty="0" sz="1000" spc="-63">
                <a:solidFill>
                  <a:srgbClr val="221e1f"/>
                </a:solidFill>
                <a:latin typeface="UDHRCB+TBUDGoStd-SuperLight"/>
                <a:cs typeface="UDHRCB+TBUDGoStd-SuperLight"/>
              </a:rPr>
              <a:t>守ってください。</a:t>
            </a:r>
          </a:p>
        </p:txBody>
      </p:sp>
      <p:sp>
        <p:nvSpPr>
          <p:cNvPr id="17" name="object 17"/>
          <p:cNvSpPr txBox="1"/>
          <p:nvPr/>
        </p:nvSpPr>
        <p:spPr>
          <a:xfrm>
            <a:off x="6124700" y="2139120"/>
            <a:ext cx="4216400" cy="240157"/>
          </a:xfrm>
          <a:prstGeom prst="rect">
            <a:avLst/>
          </a:prstGeom>
        </p:spPr>
        <p:txBody>
          <a:bodyPr wrap="square" lIns="0" tIns="0" rIns="0" bIns="0" rtlCol="0" vert="horz">
            <a:spAutoFit/>
          </a:bodyPr>
          <a:lstStyle/>
          <a:p>
            <a:pPr marL="0" marR="0">
              <a:lnSpc>
                <a:spcPts val="1591"/>
              </a:lnSpc>
              <a:spcBef>
                <a:spcPts val="0"/>
              </a:spcBef>
              <a:spcAft>
                <a:spcPts val="0"/>
              </a:spcAft>
            </a:pPr>
            <a:r>
              <a:rPr dirty="0" sz="1000" spc="-36">
                <a:solidFill>
                  <a:srgbClr val="221e1f"/>
                </a:solidFill>
                <a:latin typeface="UDHRCB+TBUDGoStd-SuperLight"/>
                <a:cs typeface="UDHRCB+TBUDGoStd-SuperLight"/>
              </a:rPr>
              <a:t>された区域では使用できません。このような場所では本体左側面のチャ</a:t>
            </a:r>
          </a:p>
        </p:txBody>
      </p:sp>
      <p:sp>
        <p:nvSpPr>
          <p:cNvPr id="18" name="object 18"/>
          <p:cNvSpPr txBox="1"/>
          <p:nvPr/>
        </p:nvSpPr>
        <p:spPr>
          <a:xfrm>
            <a:off x="6115810" y="2340924"/>
            <a:ext cx="4262120" cy="609915"/>
          </a:xfrm>
          <a:prstGeom prst="rect">
            <a:avLst/>
          </a:prstGeom>
        </p:spPr>
        <p:txBody>
          <a:bodyPr wrap="square" lIns="0" tIns="0" rIns="0" bIns="0" rtlCol="0" vert="horz">
            <a:spAutoFit/>
          </a:bodyPr>
          <a:lstStyle/>
          <a:p>
            <a:pPr marL="0" marR="0">
              <a:lnSpc>
                <a:spcPts val="1591"/>
              </a:lnSpc>
              <a:spcBef>
                <a:spcPts val="0"/>
              </a:spcBef>
              <a:spcAft>
                <a:spcPts val="0"/>
              </a:spcAft>
            </a:pPr>
            <a:r>
              <a:rPr dirty="0" sz="1000" spc="-128">
                <a:solidFill>
                  <a:srgbClr val="221e1f"/>
                </a:solidFill>
                <a:latin typeface="UDHRCB+TBUDGoStd-SuperLight"/>
                <a:cs typeface="UDHRCB+TBUDGoStd-SuperLight"/>
              </a:rPr>
              <a:t>イルドロックスイッチ</a:t>
            </a:r>
            <a:r>
              <a:rPr dirty="0" sz="1000" spc="-310">
                <a:solidFill>
                  <a:srgbClr val="221e1f"/>
                </a:solidFill>
                <a:latin typeface="Times New Roman"/>
                <a:cs typeface="Times New Roman"/>
              </a:rPr>
              <a:t> </a:t>
            </a:r>
            <a:r>
              <a:rPr dirty="0" sz="1000">
                <a:solidFill>
                  <a:srgbClr val="221e1f"/>
                </a:solidFill>
                <a:latin typeface="UDHRCB+TBUDGoStd-SuperLight"/>
                <a:cs typeface="UDHRCB+TBUDGoStd-SuperLight"/>
              </a:rPr>
              <a:t>を</a:t>
            </a:r>
            <a:r>
              <a:rPr dirty="0" sz="1000" spc="-270">
                <a:solidFill>
                  <a:srgbClr val="221e1f"/>
                </a:solidFill>
                <a:latin typeface="Times New Roman"/>
                <a:cs typeface="Times New Roman"/>
              </a:rPr>
              <a:t> </a:t>
            </a:r>
            <a:r>
              <a:rPr dirty="0" sz="1000">
                <a:solidFill>
                  <a:srgbClr val="221e1f"/>
                </a:solidFill>
                <a:latin typeface="UDHRCB+TBUDGoStd-SuperLight"/>
                <a:cs typeface="UDHRCB+TBUDGoStd-SuperLight"/>
              </a:rPr>
              <a:t>.</a:t>
            </a:r>
            <a:r>
              <a:rPr dirty="0" sz="1000" spc="640">
                <a:solidFill>
                  <a:srgbClr val="221e1f"/>
                </a:solidFill>
                <a:latin typeface="Times New Roman"/>
                <a:cs typeface="Times New Roman"/>
              </a:rPr>
              <a:t> </a:t>
            </a:r>
            <a:r>
              <a:rPr dirty="0" sz="1000" spc="-104">
                <a:solidFill>
                  <a:srgbClr val="221e1f"/>
                </a:solidFill>
                <a:latin typeface="UDHRCB+TBUDGoStd-SuperLight"/>
                <a:cs typeface="UDHRCB+TBUDGoStd-SuperLight"/>
              </a:rPr>
              <a:t>側にしてください（チャイルドロック中は</a:t>
            </a:r>
            <a:r>
              <a:rPr dirty="0" sz="1000" spc="-260">
                <a:solidFill>
                  <a:srgbClr val="221e1f"/>
                </a:solidFill>
                <a:latin typeface="Times New Roman"/>
                <a:cs typeface="Times New Roman"/>
              </a:rPr>
              <a:t> </a:t>
            </a:r>
            <a:r>
              <a:rPr dirty="0" sz="1000">
                <a:solidFill>
                  <a:srgbClr val="221e1f"/>
                </a:solidFill>
                <a:latin typeface="UDHRCB+TBUDGoStd-SuperLight"/>
                <a:cs typeface="UDHRCB+TBUDGoStd-SuperLight"/>
              </a:rPr>
              <a:t>電</a:t>
            </a:r>
            <a:r>
              <a:rPr dirty="0" sz="1000" spc="-250">
                <a:solidFill>
                  <a:srgbClr val="221e1f"/>
                </a:solidFill>
                <a:latin typeface="Times New Roman"/>
                <a:cs typeface="Times New Roman"/>
              </a:rPr>
              <a:t> </a:t>
            </a:r>
            <a:r>
              <a:rPr dirty="0" sz="1000">
                <a:solidFill>
                  <a:srgbClr val="221e1f"/>
                </a:solidFill>
                <a:latin typeface="UDHRCB+TBUDGoStd-SuperLight"/>
                <a:cs typeface="UDHRCB+TBUDGoStd-SuperLight"/>
              </a:rPr>
              <a:t>波</a:t>
            </a:r>
          </a:p>
          <a:p>
            <a:pPr marL="10069" marR="0">
              <a:lnSpc>
                <a:spcPts val="1411"/>
              </a:lnSpc>
              <a:spcBef>
                <a:spcPts val="0"/>
              </a:spcBef>
              <a:spcAft>
                <a:spcPts val="0"/>
              </a:spcAft>
            </a:pPr>
            <a:r>
              <a:rPr dirty="0" sz="1000" spc="-110">
                <a:solidFill>
                  <a:srgbClr val="221e1f"/>
                </a:solidFill>
                <a:latin typeface="UDHRCB+TBUDGoStd-SuperLight"/>
                <a:cs typeface="UDHRCB+TBUDGoStd-SuperLight"/>
              </a:rPr>
              <a:t>が発生しません）。.</a:t>
            </a:r>
          </a:p>
          <a:p>
            <a:pPr marL="11339" marR="0">
              <a:lnSpc>
                <a:spcPts val="1500"/>
              </a:lnSpc>
              <a:spcBef>
                <a:spcPts val="0"/>
              </a:spcBef>
              <a:spcAft>
                <a:spcPts val="0"/>
              </a:spcAft>
            </a:pPr>
            <a:r>
              <a:rPr dirty="0" sz="1000" spc="-102">
                <a:solidFill>
                  <a:srgbClr val="221e1f"/>
                </a:solidFill>
                <a:latin typeface="UDHRCB+TBUDGoStd-SuperLight"/>
                <a:cs typeface="UDHRCB+TBUDGoStd-SuperLight"/>
              </a:rPr>
              <a:t>※チャイルドロック中は</a:t>
            </a:r>
            <a:r>
              <a:rPr dirty="0" sz="1000" spc="-260">
                <a:solidFill>
                  <a:srgbClr val="221e1f"/>
                </a:solidFill>
                <a:latin typeface="Times New Roman"/>
                <a:cs typeface="Times New Roman"/>
              </a:rPr>
              <a:t> </a:t>
            </a:r>
            <a:r>
              <a:rPr dirty="0" sz="1000" spc="-150">
                <a:solidFill>
                  <a:srgbClr val="221e1f"/>
                </a:solidFill>
                <a:latin typeface="UDHRCB+TBUDGoStd-SuperLight"/>
                <a:cs typeface="UDHRCB+TBUDGoStd-SuperLight"/>
              </a:rPr>
              <a:t>、画</a:t>
            </a:r>
            <a:r>
              <a:rPr dirty="0" sz="1000" spc="-250">
                <a:solidFill>
                  <a:srgbClr val="221e1f"/>
                </a:solidFill>
                <a:latin typeface="Times New Roman"/>
                <a:cs typeface="Times New Roman"/>
              </a:rPr>
              <a:t> </a:t>
            </a:r>
            <a:r>
              <a:rPr dirty="0" sz="1000">
                <a:solidFill>
                  <a:srgbClr val="221e1f"/>
                </a:solidFill>
                <a:latin typeface="UDHRCB+TBUDGoStd-SuperLight"/>
                <a:cs typeface="UDHRCB+TBUDGoStd-SuperLight"/>
              </a:rPr>
              <a:t>面</a:t>
            </a:r>
            <a:r>
              <a:rPr dirty="0" sz="1000" spc="-260">
                <a:solidFill>
                  <a:srgbClr val="221e1f"/>
                </a:solidFill>
                <a:latin typeface="Times New Roman"/>
                <a:cs typeface="Times New Roman"/>
              </a:rPr>
              <a:t> </a:t>
            </a:r>
            <a:r>
              <a:rPr dirty="0" sz="1000">
                <a:solidFill>
                  <a:srgbClr val="221e1f"/>
                </a:solidFill>
                <a:latin typeface="UDHRCB+TBUDGoStd-SuperLight"/>
                <a:cs typeface="UDHRCB+TBUDGoStd-SuperLight"/>
              </a:rPr>
              <a:t>が</a:t>
            </a:r>
            <a:r>
              <a:rPr dirty="0" sz="1000" spc="-250">
                <a:solidFill>
                  <a:srgbClr val="221e1f"/>
                </a:solidFill>
                <a:latin typeface="Times New Roman"/>
                <a:cs typeface="Times New Roman"/>
              </a:rPr>
              <a:t> </a:t>
            </a:r>
            <a:r>
              <a:rPr dirty="0" sz="1000">
                <a:solidFill>
                  <a:srgbClr val="221e1f"/>
                </a:solidFill>
                <a:latin typeface="UDHRCB+TBUDGoStd-SuperLight"/>
                <a:cs typeface="UDHRCB+TBUDGoStd-SuperLight"/>
              </a:rPr>
              <a:t>消</a:t>
            </a:r>
            <a:r>
              <a:rPr dirty="0" sz="1000" spc="-251">
                <a:solidFill>
                  <a:srgbClr val="221e1f"/>
                </a:solidFill>
                <a:latin typeface="Times New Roman"/>
                <a:cs typeface="Times New Roman"/>
              </a:rPr>
              <a:t> </a:t>
            </a:r>
            <a:r>
              <a:rPr dirty="0" sz="1000" spc="-58">
                <a:solidFill>
                  <a:srgbClr val="221e1f"/>
                </a:solidFill>
                <a:latin typeface="UDHRCB+TBUDGoStd-SuperLight"/>
                <a:cs typeface="UDHRCB+TBUDGoStd-SuperLight"/>
              </a:rPr>
              <a:t>灯しています。</a:t>
            </a:r>
          </a:p>
        </p:txBody>
      </p:sp>
      <p:sp>
        <p:nvSpPr>
          <p:cNvPr id="19" name="object 19"/>
          <p:cNvSpPr txBox="1"/>
          <p:nvPr/>
        </p:nvSpPr>
        <p:spPr>
          <a:xfrm>
            <a:off x="1069200" y="2367719"/>
            <a:ext cx="4378960" cy="1954656"/>
          </a:xfrm>
          <a:prstGeom prst="rect">
            <a:avLst/>
          </a:prstGeom>
        </p:spPr>
        <p:txBody>
          <a:bodyPr wrap="square" lIns="0" tIns="0" rIns="0" bIns="0" rtlCol="0" vert="horz">
            <a:spAutoFit/>
          </a:bodyPr>
          <a:lstStyle/>
          <a:p>
            <a:pPr marL="0" marR="0">
              <a:lnSpc>
                <a:spcPts val="1591"/>
              </a:lnSpc>
              <a:spcBef>
                <a:spcPts val="0"/>
              </a:spcBef>
              <a:spcAft>
                <a:spcPts val="0"/>
              </a:spcAft>
            </a:pPr>
            <a:r>
              <a:rPr dirty="0" sz="1000" spc="-14">
                <a:solidFill>
                  <a:srgbClr val="221e1f"/>
                </a:solidFill>
                <a:latin typeface="UDHRCB+TBUDGoStd-SuperLight"/>
                <a:cs typeface="UDHRCB+TBUDGoStd-SuperLight"/>
              </a:rPr>
              <a:t>•.乾電池</a:t>
            </a:r>
            <a:r>
              <a:rPr dirty="0" sz="1000" spc="-125">
                <a:solidFill>
                  <a:srgbClr val="221e1f"/>
                </a:solidFill>
                <a:latin typeface="Times New Roman"/>
                <a:cs typeface="Times New Roman"/>
              </a:rPr>
              <a:t> </a:t>
            </a:r>
            <a:r>
              <a:rPr dirty="0" sz="1000">
                <a:solidFill>
                  <a:srgbClr val="221e1f"/>
                </a:solidFill>
                <a:latin typeface="UDHRCB+TBUDGoStd-SuperLight"/>
                <a:cs typeface="UDHRCB+TBUDGoStd-SuperLight"/>
              </a:rPr>
              <a:t>/</a:t>
            </a:r>
            <a:r>
              <a:rPr dirty="0" sz="1000" spc="-205">
                <a:solidFill>
                  <a:srgbClr val="221e1f"/>
                </a:solidFill>
                <a:latin typeface="Times New Roman"/>
                <a:cs typeface="Times New Roman"/>
              </a:rPr>
              <a:t> </a:t>
            </a:r>
            <a:r>
              <a:rPr dirty="0" sz="1000" spc="-74">
                <a:solidFill>
                  <a:srgbClr val="221e1f"/>
                </a:solidFill>
                <a:latin typeface="UDHRCB+TBUDGoStd-SuperLight"/>
                <a:cs typeface="UDHRCB+TBUDGoStd-SuperLight"/>
              </a:rPr>
              <a:t>コイン電池は＋</a:t>
            </a:r>
            <a:r>
              <a:rPr dirty="0" sz="1000" spc="-205">
                <a:solidFill>
                  <a:srgbClr val="221e1f"/>
                </a:solidFill>
                <a:latin typeface="Times New Roman"/>
                <a:cs typeface="Times New Roman"/>
              </a:rPr>
              <a:t> </a:t>
            </a:r>
            <a:r>
              <a:rPr dirty="0" sz="1000">
                <a:solidFill>
                  <a:srgbClr val="221e1f"/>
                </a:solidFill>
                <a:latin typeface="UDHRCB+TBUDGoStd-SuperLight"/>
                <a:cs typeface="UDHRCB+TBUDGoStd-SuperLight"/>
              </a:rPr>
              <a:t>/</a:t>
            </a:r>
            <a:r>
              <a:rPr dirty="0" sz="1000" spc="-205">
                <a:solidFill>
                  <a:srgbClr val="221e1f"/>
                </a:solidFill>
                <a:latin typeface="Times New Roman"/>
                <a:cs typeface="Times New Roman"/>
              </a:rPr>
              <a:t> </a:t>
            </a:r>
            <a:r>
              <a:rPr dirty="0" sz="1000" spc="-66">
                <a:solidFill>
                  <a:srgbClr val="221e1f"/>
                </a:solidFill>
                <a:latin typeface="UDHRCB+TBUDGoStd-SuperLight"/>
                <a:cs typeface="UDHRCB+TBUDGoStd-SuperLight"/>
              </a:rPr>
              <a:t>－極を確かめ、正しく入れてください。</a:t>
            </a:r>
          </a:p>
          <a:p>
            <a:pPr marL="0" marR="0">
              <a:lnSpc>
                <a:spcPts val="1500"/>
              </a:lnSpc>
              <a:spcBef>
                <a:spcPts val="0"/>
              </a:spcBef>
              <a:spcAft>
                <a:spcPts val="0"/>
              </a:spcAft>
            </a:pPr>
            <a:r>
              <a:rPr dirty="0" sz="1000" spc="-45">
                <a:solidFill>
                  <a:srgbClr val="221e1f"/>
                </a:solidFill>
                <a:latin typeface="UDHRCB+TBUDGoStd-SuperLight"/>
                <a:cs typeface="UDHRCB+TBUDGoStd-SuperLight"/>
              </a:rPr>
              <a:t>•.長期間使用しないときは、乾電池</a:t>
            </a:r>
            <a:r>
              <a:rPr dirty="0" sz="1000" spc="-125">
                <a:solidFill>
                  <a:srgbClr val="221e1f"/>
                </a:solidFill>
                <a:latin typeface="Times New Roman"/>
                <a:cs typeface="Times New Roman"/>
              </a:rPr>
              <a:t> </a:t>
            </a:r>
            <a:r>
              <a:rPr dirty="0" sz="1000">
                <a:solidFill>
                  <a:srgbClr val="221e1f"/>
                </a:solidFill>
                <a:latin typeface="UDHRCB+TBUDGoStd-SuperLight"/>
                <a:cs typeface="UDHRCB+TBUDGoStd-SuperLight"/>
              </a:rPr>
              <a:t>/</a:t>
            </a:r>
            <a:r>
              <a:rPr dirty="0" sz="1000" spc="-205">
                <a:solidFill>
                  <a:srgbClr val="221e1f"/>
                </a:solidFill>
                <a:latin typeface="Times New Roman"/>
                <a:cs typeface="Times New Roman"/>
              </a:rPr>
              <a:t> </a:t>
            </a:r>
            <a:r>
              <a:rPr dirty="0" sz="1000" spc="-67">
                <a:solidFill>
                  <a:srgbClr val="221e1f"/>
                </a:solidFill>
                <a:latin typeface="UDHRCB+TBUDGoStd-SuperLight"/>
                <a:cs typeface="UDHRCB+TBUDGoStd-SuperLight"/>
              </a:rPr>
              <a:t>コイン電池を取り出してください。</a:t>
            </a:r>
          </a:p>
          <a:p>
            <a:pPr marL="0" marR="0">
              <a:lnSpc>
                <a:spcPts val="1500"/>
              </a:lnSpc>
              <a:spcBef>
                <a:spcPts val="0"/>
              </a:spcBef>
              <a:spcAft>
                <a:spcPts val="0"/>
              </a:spcAft>
            </a:pPr>
            <a:r>
              <a:rPr dirty="0" sz="1000" spc="-21">
                <a:solidFill>
                  <a:srgbClr val="221e1f"/>
                </a:solidFill>
                <a:latin typeface="UDHRCB+TBUDGoStd-SuperLight"/>
                <a:cs typeface="UDHRCB+TBUDGoStd-SuperLight"/>
              </a:rPr>
              <a:t>•.新旧・異種の乾電池を混ぜて使用しないでください。</a:t>
            </a:r>
          </a:p>
          <a:p>
            <a:pPr marL="0" marR="0">
              <a:lnSpc>
                <a:spcPts val="1500"/>
              </a:lnSpc>
              <a:spcBef>
                <a:spcPts val="0"/>
              </a:spcBef>
              <a:spcAft>
                <a:spcPts val="0"/>
              </a:spcAft>
            </a:pPr>
            <a:r>
              <a:rPr dirty="0" sz="1000">
                <a:solidFill>
                  <a:srgbClr val="221e1f"/>
                </a:solidFill>
                <a:latin typeface="UDHRCB+TBUDGoStd-SuperLight"/>
                <a:cs typeface="UDHRCB+TBUDGoStd-SuperLight"/>
              </a:rPr>
              <a:t>•.使用推奨期間内の乾電池</a:t>
            </a:r>
            <a:r>
              <a:rPr dirty="0" sz="1000" spc="-125">
                <a:solidFill>
                  <a:srgbClr val="221e1f"/>
                </a:solidFill>
                <a:latin typeface="Times New Roman"/>
                <a:cs typeface="Times New Roman"/>
              </a:rPr>
              <a:t> </a:t>
            </a:r>
            <a:r>
              <a:rPr dirty="0" sz="1000">
                <a:solidFill>
                  <a:srgbClr val="221e1f"/>
                </a:solidFill>
                <a:latin typeface="UDHRCB+TBUDGoStd-SuperLight"/>
                <a:cs typeface="UDHRCB+TBUDGoStd-SuperLight"/>
              </a:rPr>
              <a:t>/</a:t>
            </a:r>
            <a:r>
              <a:rPr dirty="0" sz="1000" spc="-205">
                <a:solidFill>
                  <a:srgbClr val="221e1f"/>
                </a:solidFill>
                <a:latin typeface="Times New Roman"/>
                <a:cs typeface="Times New Roman"/>
              </a:rPr>
              <a:t> </a:t>
            </a:r>
            <a:r>
              <a:rPr dirty="0" sz="1000" spc="-62">
                <a:solidFill>
                  <a:srgbClr val="221e1f"/>
                </a:solidFill>
                <a:latin typeface="UDHRCB+TBUDGoStd-SuperLight"/>
                <a:cs typeface="UDHRCB+TBUDGoStd-SuperLight"/>
              </a:rPr>
              <a:t>コイン電池を使用してください。</a:t>
            </a:r>
          </a:p>
          <a:p>
            <a:pPr marL="0" marR="0">
              <a:lnSpc>
                <a:spcPts val="1500"/>
              </a:lnSpc>
              <a:spcBef>
                <a:spcPts val="0"/>
              </a:spcBef>
              <a:spcAft>
                <a:spcPts val="0"/>
              </a:spcAft>
            </a:pPr>
            <a:r>
              <a:rPr dirty="0" sz="1000" spc="-14">
                <a:solidFill>
                  <a:srgbClr val="221e1f"/>
                </a:solidFill>
                <a:latin typeface="UDHRCB+TBUDGoStd-SuperLight"/>
                <a:cs typeface="UDHRCB+TBUDGoStd-SuperLight"/>
              </a:rPr>
              <a:t>•.乾電池</a:t>
            </a:r>
            <a:r>
              <a:rPr dirty="0" sz="1000" spc="-125">
                <a:solidFill>
                  <a:srgbClr val="221e1f"/>
                </a:solidFill>
                <a:latin typeface="Times New Roman"/>
                <a:cs typeface="Times New Roman"/>
              </a:rPr>
              <a:t> </a:t>
            </a:r>
            <a:r>
              <a:rPr dirty="0" sz="1000">
                <a:solidFill>
                  <a:srgbClr val="221e1f"/>
                </a:solidFill>
                <a:latin typeface="UDHRCB+TBUDGoStd-SuperLight"/>
                <a:cs typeface="UDHRCB+TBUDGoStd-SuperLight"/>
              </a:rPr>
              <a:t>/</a:t>
            </a:r>
            <a:r>
              <a:rPr dirty="0" sz="1000" spc="-205">
                <a:solidFill>
                  <a:srgbClr val="221e1f"/>
                </a:solidFill>
                <a:latin typeface="Times New Roman"/>
                <a:cs typeface="Times New Roman"/>
              </a:rPr>
              <a:t> </a:t>
            </a:r>
            <a:r>
              <a:rPr dirty="0" sz="1000" spc="-66">
                <a:solidFill>
                  <a:srgbClr val="221e1f"/>
                </a:solidFill>
                <a:latin typeface="UDHRCB+TBUDGoStd-SuperLight"/>
                <a:cs typeface="UDHRCB+TBUDGoStd-SuperLight"/>
              </a:rPr>
              <a:t>コイン電池が液漏れしたときは、ただちに使用を中止し、お買い</a:t>
            </a:r>
          </a:p>
          <a:p>
            <a:pPr marL="90042" marR="0">
              <a:lnSpc>
                <a:spcPts val="1500"/>
              </a:lnSpc>
              <a:spcBef>
                <a:spcPts val="0"/>
              </a:spcBef>
              <a:spcAft>
                <a:spcPts val="0"/>
              </a:spcAft>
            </a:pPr>
            <a:r>
              <a:rPr dirty="0" sz="1000" spc="-66">
                <a:solidFill>
                  <a:srgbClr val="221e1f"/>
                </a:solidFill>
                <a:latin typeface="UDHRCB+TBUDGoStd-SuperLight"/>
                <a:cs typeface="UDHRCB+TBUDGoStd-SuperLight"/>
              </a:rPr>
              <a:t>上げの販売店、または（株）MTG</a:t>
            </a:r>
            <a:r>
              <a:rPr dirty="0" sz="1000" spc="-145">
                <a:solidFill>
                  <a:srgbClr val="221e1f"/>
                </a:solidFill>
                <a:latin typeface="Times New Roman"/>
                <a:cs typeface="Times New Roman"/>
              </a:rPr>
              <a:t> </a:t>
            </a:r>
            <a:r>
              <a:rPr dirty="0" sz="1000" spc="-33">
                <a:solidFill>
                  <a:srgbClr val="221e1f"/>
                </a:solidFill>
                <a:latin typeface="UDHRCB+TBUDGoStd-SuperLight"/>
                <a:cs typeface="UDHRCB+TBUDGoStd-SuperLight"/>
              </a:rPr>
              <a:t>お客様相談室に点検を依頼してくだ</a:t>
            </a:r>
          </a:p>
          <a:p>
            <a:pPr marL="87502" marR="0">
              <a:lnSpc>
                <a:spcPts val="1500"/>
              </a:lnSpc>
              <a:spcBef>
                <a:spcPts val="0"/>
              </a:spcBef>
              <a:spcAft>
                <a:spcPts val="0"/>
              </a:spcAft>
            </a:pPr>
            <a:r>
              <a:rPr dirty="0" sz="1000" spc="-20">
                <a:solidFill>
                  <a:srgbClr val="221e1f"/>
                </a:solidFill>
                <a:latin typeface="UDHRCB+TBUDGoStd-SuperLight"/>
                <a:cs typeface="UDHRCB+TBUDGoStd-SuperLight"/>
              </a:rPr>
              <a:t>さい。</a:t>
            </a:r>
          </a:p>
          <a:p>
            <a:pPr marL="0" marR="0">
              <a:lnSpc>
                <a:spcPts val="1500"/>
              </a:lnSpc>
              <a:spcBef>
                <a:spcPts val="0"/>
              </a:spcBef>
              <a:spcAft>
                <a:spcPts val="0"/>
              </a:spcAft>
            </a:pPr>
            <a:r>
              <a:rPr dirty="0" sz="1000" spc="-14">
                <a:solidFill>
                  <a:srgbClr val="221e1f"/>
                </a:solidFill>
                <a:latin typeface="UDHRCB+TBUDGoStd-SuperLight"/>
                <a:cs typeface="UDHRCB+TBUDGoStd-SuperLight"/>
              </a:rPr>
              <a:t>•.乾電池</a:t>
            </a:r>
            <a:r>
              <a:rPr dirty="0" sz="1000" spc="-125">
                <a:solidFill>
                  <a:srgbClr val="221e1f"/>
                </a:solidFill>
                <a:latin typeface="Times New Roman"/>
                <a:cs typeface="Times New Roman"/>
              </a:rPr>
              <a:t> </a:t>
            </a:r>
            <a:r>
              <a:rPr dirty="0" sz="1000">
                <a:solidFill>
                  <a:srgbClr val="221e1f"/>
                </a:solidFill>
                <a:latin typeface="UDHRCB+TBUDGoStd-SuperLight"/>
                <a:cs typeface="UDHRCB+TBUDGoStd-SuperLight"/>
              </a:rPr>
              <a:t>/</a:t>
            </a:r>
            <a:r>
              <a:rPr dirty="0" sz="1000" spc="-205">
                <a:solidFill>
                  <a:srgbClr val="221e1f"/>
                </a:solidFill>
                <a:latin typeface="Times New Roman"/>
                <a:cs typeface="Times New Roman"/>
              </a:rPr>
              <a:t> </a:t>
            </a:r>
            <a:r>
              <a:rPr dirty="0" sz="1000" spc="-44">
                <a:solidFill>
                  <a:srgbClr val="221e1f"/>
                </a:solidFill>
                <a:latin typeface="UDHRCB+TBUDGoStd-SuperLight"/>
                <a:cs typeface="UDHRCB+TBUDGoStd-SuperLight"/>
              </a:rPr>
              <a:t>コイン電池の液体が目に入った場合は、失明など障害のおそれ</a:t>
            </a:r>
          </a:p>
          <a:p>
            <a:pPr marL="88772" marR="0">
              <a:lnSpc>
                <a:spcPts val="1500"/>
              </a:lnSpc>
              <a:spcBef>
                <a:spcPts val="0"/>
              </a:spcBef>
              <a:spcAft>
                <a:spcPts val="0"/>
              </a:spcAft>
            </a:pPr>
            <a:r>
              <a:rPr dirty="0" sz="1000" spc="-52">
                <a:solidFill>
                  <a:srgbClr val="221e1f"/>
                </a:solidFill>
                <a:latin typeface="UDHRCB+TBUDGoStd-SuperLight"/>
                <a:cs typeface="UDHRCB+TBUDGoStd-SuperLight"/>
              </a:rPr>
              <a:t>があります。こすらずただちにきれいな水で</a:t>
            </a:r>
            <a:r>
              <a:rPr dirty="0" sz="1000" spc="-125">
                <a:solidFill>
                  <a:srgbClr val="221e1f"/>
                </a:solidFill>
                <a:latin typeface="Times New Roman"/>
                <a:cs typeface="Times New Roman"/>
              </a:rPr>
              <a:t> </a:t>
            </a:r>
            <a:r>
              <a:rPr dirty="0" sz="1000">
                <a:solidFill>
                  <a:srgbClr val="221e1f"/>
                </a:solidFill>
                <a:latin typeface="UDHRCB+TBUDGoStd-SuperLight"/>
                <a:cs typeface="UDHRCB+TBUDGoStd-SuperLight"/>
              </a:rPr>
              <a:t>1</a:t>
            </a:r>
            <a:r>
              <a:rPr dirty="0" sz="1000" spc="-125">
                <a:solidFill>
                  <a:srgbClr val="221e1f"/>
                </a:solidFill>
                <a:latin typeface="Times New Roman"/>
                <a:cs typeface="Times New Roman"/>
              </a:rPr>
              <a:t> </a:t>
            </a:r>
            <a:r>
              <a:rPr dirty="0" sz="1000" spc="-63">
                <a:solidFill>
                  <a:srgbClr val="221e1f"/>
                </a:solidFill>
                <a:latin typeface="UDHRCB+TBUDGoStd-SuperLight"/>
                <a:cs typeface="UDHRCB+TBUDGoStd-SuperLight"/>
              </a:rPr>
              <a:t>分以上しっかりと洗った</a:t>
            </a:r>
          </a:p>
          <a:p>
            <a:pPr marL="87502" marR="0">
              <a:lnSpc>
                <a:spcPts val="1500"/>
              </a:lnSpc>
              <a:spcBef>
                <a:spcPts val="0"/>
              </a:spcBef>
              <a:spcAft>
                <a:spcPts val="0"/>
              </a:spcAft>
            </a:pPr>
            <a:r>
              <a:rPr dirty="0" sz="1000" spc="-63">
                <a:solidFill>
                  <a:srgbClr val="221e1f"/>
                </a:solidFill>
                <a:latin typeface="UDHRCB+TBUDGoStd-SuperLight"/>
                <a:cs typeface="UDHRCB+TBUDGoStd-SuperLight"/>
              </a:rPr>
              <a:t>あと、医師に相談してください。</a:t>
            </a:r>
          </a:p>
        </p:txBody>
      </p:sp>
      <p:sp>
        <p:nvSpPr>
          <p:cNvPr id="20" name="object 20"/>
          <p:cNvSpPr txBox="1"/>
          <p:nvPr/>
        </p:nvSpPr>
        <p:spPr>
          <a:xfrm>
            <a:off x="6037199" y="3369677"/>
            <a:ext cx="609600" cy="417347"/>
          </a:xfrm>
          <a:prstGeom prst="rect">
            <a:avLst/>
          </a:prstGeom>
        </p:spPr>
        <p:txBody>
          <a:bodyPr wrap="square" lIns="0" tIns="0" rIns="0" bIns="0" rtlCol="0" vert="horz">
            <a:spAutoFit/>
          </a:bodyPr>
          <a:lstStyle/>
          <a:p>
            <a:pPr marL="0" marR="0">
              <a:lnSpc>
                <a:spcPts val="2986"/>
              </a:lnSpc>
              <a:spcBef>
                <a:spcPts val="0"/>
              </a:spcBef>
              <a:spcAft>
                <a:spcPts val="0"/>
              </a:spcAft>
            </a:pPr>
            <a:r>
              <a:rPr dirty="0" sz="1800">
                <a:solidFill>
                  <a:srgbClr val="221e1f"/>
                </a:solidFill>
                <a:latin typeface="JNVHJI+TBUDGoStd-Bold"/>
                <a:cs typeface="JNVHJI+TBUDGoStd-Bold"/>
              </a:rPr>
              <a:t>注意</a:t>
            </a:r>
          </a:p>
        </p:txBody>
      </p:sp>
      <p:sp>
        <p:nvSpPr>
          <p:cNvPr id="21" name="object 21"/>
          <p:cNvSpPr txBox="1"/>
          <p:nvPr/>
        </p:nvSpPr>
        <p:spPr>
          <a:xfrm>
            <a:off x="6685199" y="3445732"/>
            <a:ext cx="2692400" cy="240157"/>
          </a:xfrm>
          <a:prstGeom prst="rect">
            <a:avLst/>
          </a:prstGeom>
        </p:spPr>
        <p:txBody>
          <a:bodyPr wrap="square" lIns="0" tIns="0" rIns="0" bIns="0" rtlCol="0" vert="horz">
            <a:spAutoFit/>
          </a:bodyPr>
          <a:lstStyle/>
          <a:p>
            <a:pPr marL="0" marR="0">
              <a:lnSpc>
                <a:spcPts val="1591"/>
              </a:lnSpc>
              <a:spcBef>
                <a:spcPts val="0"/>
              </a:spcBef>
              <a:spcAft>
                <a:spcPts val="0"/>
              </a:spcAft>
            </a:pPr>
            <a:r>
              <a:rPr dirty="0" sz="1000" spc="-52">
                <a:solidFill>
                  <a:srgbClr val="221e1f"/>
                </a:solidFill>
                <a:latin typeface="UDHRCB+TBUDGoStd-SuperLight"/>
                <a:cs typeface="UDHRCB+TBUDGoStd-SuperLight"/>
              </a:rPr>
              <a:t>次の注意事項を守って、使用してください。</a:t>
            </a:r>
          </a:p>
        </p:txBody>
      </p:sp>
      <p:sp>
        <p:nvSpPr>
          <p:cNvPr id="22" name="object 22"/>
          <p:cNvSpPr txBox="1"/>
          <p:nvPr/>
        </p:nvSpPr>
        <p:spPr>
          <a:xfrm>
            <a:off x="6037199" y="3744233"/>
            <a:ext cx="4188459" cy="430657"/>
          </a:xfrm>
          <a:prstGeom prst="rect">
            <a:avLst/>
          </a:prstGeom>
        </p:spPr>
        <p:txBody>
          <a:bodyPr wrap="square" lIns="0" tIns="0" rIns="0" bIns="0" rtlCol="0" vert="horz">
            <a:spAutoFit/>
          </a:bodyPr>
          <a:lstStyle/>
          <a:p>
            <a:pPr marL="0" marR="0">
              <a:lnSpc>
                <a:spcPts val="1591"/>
              </a:lnSpc>
              <a:spcBef>
                <a:spcPts val="0"/>
              </a:spcBef>
              <a:spcAft>
                <a:spcPts val="0"/>
              </a:spcAft>
            </a:pPr>
            <a:r>
              <a:rPr dirty="0" sz="1000" spc="-43">
                <a:solidFill>
                  <a:srgbClr val="221e1f"/>
                </a:solidFill>
                <a:latin typeface="UDHRCB+TBUDGoStd-SuperLight"/>
                <a:cs typeface="UDHRCB+TBUDGoStd-SuperLight"/>
              </a:rPr>
              <a:t>•.航空機内への持ち込みは、航空会社によって異なります。</a:t>
            </a:r>
            <a:r>
              <a:rPr dirty="0" sz="1000" spc="-150">
                <a:solidFill>
                  <a:srgbClr val="221e1f"/>
                </a:solidFill>
                <a:latin typeface="Times New Roman"/>
                <a:cs typeface="Times New Roman"/>
              </a:rPr>
              <a:t> </a:t>
            </a:r>
            <a:r>
              <a:rPr dirty="0" sz="1000" spc="-20">
                <a:solidFill>
                  <a:srgbClr val="221e1f"/>
                </a:solidFill>
                <a:latin typeface="UDHRCB+TBUDGoStd-SuperLight"/>
                <a:cs typeface="UDHRCB+TBUDGoStd-SuperLight"/>
              </a:rPr>
              <a:t>事前にご利</a:t>
            </a:r>
          </a:p>
          <a:p>
            <a:pPr marL="90042" marR="0">
              <a:lnSpc>
                <a:spcPts val="1500"/>
              </a:lnSpc>
              <a:spcBef>
                <a:spcPts val="0"/>
              </a:spcBef>
              <a:spcAft>
                <a:spcPts val="0"/>
              </a:spcAft>
            </a:pPr>
            <a:r>
              <a:rPr dirty="0" sz="1000" spc="-30">
                <a:solidFill>
                  <a:srgbClr val="221e1f"/>
                </a:solidFill>
                <a:latin typeface="UDHRCB+TBUDGoStd-SuperLight"/>
                <a:cs typeface="UDHRCB+TBUDGoStd-SuperLight"/>
              </a:rPr>
              <a:t>用の航空会社、空港の保安部門へお問い合わせください。</a:t>
            </a:r>
          </a:p>
        </p:txBody>
      </p:sp>
      <p:sp>
        <p:nvSpPr>
          <p:cNvPr id="23" name="object 23"/>
          <p:cNvSpPr txBox="1"/>
          <p:nvPr/>
        </p:nvSpPr>
        <p:spPr>
          <a:xfrm>
            <a:off x="1069200" y="4272719"/>
            <a:ext cx="4251960" cy="621157"/>
          </a:xfrm>
          <a:prstGeom prst="rect">
            <a:avLst/>
          </a:prstGeom>
        </p:spPr>
        <p:txBody>
          <a:bodyPr wrap="square" lIns="0" tIns="0" rIns="0" bIns="0" rtlCol="0" vert="horz">
            <a:spAutoFit/>
          </a:bodyPr>
          <a:lstStyle/>
          <a:p>
            <a:pPr marL="0" marR="0">
              <a:lnSpc>
                <a:spcPts val="1591"/>
              </a:lnSpc>
              <a:spcBef>
                <a:spcPts val="0"/>
              </a:spcBef>
              <a:spcAft>
                <a:spcPts val="0"/>
              </a:spcAft>
            </a:pPr>
            <a:r>
              <a:rPr dirty="0" sz="1000" spc="-14">
                <a:solidFill>
                  <a:srgbClr val="221e1f"/>
                </a:solidFill>
                <a:latin typeface="UDHRCB+TBUDGoStd-SuperLight"/>
                <a:cs typeface="UDHRCB+TBUDGoStd-SuperLight"/>
              </a:rPr>
              <a:t>•.乾電池</a:t>
            </a:r>
            <a:r>
              <a:rPr dirty="0" sz="1000" spc="-125">
                <a:solidFill>
                  <a:srgbClr val="221e1f"/>
                </a:solidFill>
                <a:latin typeface="Times New Roman"/>
                <a:cs typeface="Times New Roman"/>
              </a:rPr>
              <a:t> </a:t>
            </a:r>
            <a:r>
              <a:rPr dirty="0" sz="1000">
                <a:solidFill>
                  <a:srgbClr val="221e1f"/>
                </a:solidFill>
                <a:latin typeface="UDHRCB+TBUDGoStd-SuperLight"/>
                <a:cs typeface="UDHRCB+TBUDGoStd-SuperLight"/>
              </a:rPr>
              <a:t>/</a:t>
            </a:r>
            <a:r>
              <a:rPr dirty="0" sz="1000" spc="-205">
                <a:solidFill>
                  <a:srgbClr val="221e1f"/>
                </a:solidFill>
                <a:latin typeface="Times New Roman"/>
                <a:cs typeface="Times New Roman"/>
              </a:rPr>
              <a:t> </a:t>
            </a:r>
            <a:r>
              <a:rPr dirty="0" sz="1000" spc="-43">
                <a:solidFill>
                  <a:srgbClr val="221e1f"/>
                </a:solidFill>
                <a:latin typeface="UDHRCB+TBUDGoStd-SuperLight"/>
                <a:cs typeface="UDHRCB+TBUDGoStd-SuperLight"/>
              </a:rPr>
              <a:t>コイン電池の液体が皮ふや衣服に付着した場合は、皮ふに障害</a:t>
            </a:r>
          </a:p>
          <a:p>
            <a:pPr marL="87502" marR="0">
              <a:lnSpc>
                <a:spcPts val="1500"/>
              </a:lnSpc>
              <a:spcBef>
                <a:spcPts val="0"/>
              </a:spcBef>
              <a:spcAft>
                <a:spcPts val="0"/>
              </a:spcAft>
            </a:pPr>
            <a:r>
              <a:rPr dirty="0" sz="1000" spc="-45">
                <a:solidFill>
                  <a:srgbClr val="221e1f"/>
                </a:solidFill>
                <a:latin typeface="UDHRCB+TBUDGoStd-SuperLight"/>
                <a:cs typeface="UDHRCB+TBUDGoStd-SuperLight"/>
              </a:rPr>
              <a:t>を起こすおそれがあります。ただちに多量のきれいな水で洗い流してく</a:t>
            </a:r>
          </a:p>
          <a:p>
            <a:pPr marL="88772" marR="0">
              <a:lnSpc>
                <a:spcPts val="1500"/>
              </a:lnSpc>
              <a:spcBef>
                <a:spcPts val="0"/>
              </a:spcBef>
              <a:spcAft>
                <a:spcPts val="0"/>
              </a:spcAft>
            </a:pPr>
            <a:r>
              <a:rPr dirty="0" sz="1000" spc="-23">
                <a:solidFill>
                  <a:srgbClr val="221e1f"/>
                </a:solidFill>
                <a:latin typeface="UDHRCB+TBUDGoStd-SuperLight"/>
                <a:cs typeface="UDHRCB+TBUDGoStd-SuperLight"/>
              </a:rPr>
              <a:t>ださい。</a:t>
            </a:r>
          </a:p>
        </p:txBody>
      </p:sp>
      <p:sp>
        <p:nvSpPr>
          <p:cNvPr id="24" name="object 24"/>
          <p:cNvSpPr txBox="1"/>
          <p:nvPr/>
        </p:nvSpPr>
        <p:spPr>
          <a:xfrm>
            <a:off x="1069200" y="4844219"/>
            <a:ext cx="4378960" cy="240157"/>
          </a:xfrm>
          <a:prstGeom prst="rect">
            <a:avLst/>
          </a:prstGeom>
        </p:spPr>
        <p:txBody>
          <a:bodyPr wrap="square" lIns="0" tIns="0" rIns="0" bIns="0" rtlCol="0" vert="horz">
            <a:spAutoFit/>
          </a:bodyPr>
          <a:lstStyle/>
          <a:p>
            <a:pPr marL="0" marR="0">
              <a:lnSpc>
                <a:spcPts val="1591"/>
              </a:lnSpc>
              <a:spcBef>
                <a:spcPts val="0"/>
              </a:spcBef>
              <a:spcAft>
                <a:spcPts val="0"/>
              </a:spcAft>
            </a:pPr>
            <a:r>
              <a:rPr dirty="0" sz="1000" spc="-25">
                <a:solidFill>
                  <a:srgbClr val="221e1f"/>
                </a:solidFill>
                <a:latin typeface="UDHRCB+TBUDGoStd-SuperLight"/>
                <a:cs typeface="UDHRCB+TBUDGoStd-SuperLight"/>
              </a:rPr>
              <a:t>•.使い切った乾電池</a:t>
            </a:r>
            <a:r>
              <a:rPr dirty="0" sz="1000" spc="-125">
                <a:solidFill>
                  <a:srgbClr val="221e1f"/>
                </a:solidFill>
                <a:latin typeface="Times New Roman"/>
                <a:cs typeface="Times New Roman"/>
              </a:rPr>
              <a:t> </a:t>
            </a:r>
            <a:r>
              <a:rPr dirty="0" sz="1000">
                <a:solidFill>
                  <a:srgbClr val="221e1f"/>
                </a:solidFill>
                <a:latin typeface="UDHRCB+TBUDGoStd-SuperLight"/>
                <a:cs typeface="UDHRCB+TBUDGoStd-SuperLight"/>
              </a:rPr>
              <a:t>/</a:t>
            </a:r>
            <a:r>
              <a:rPr dirty="0" sz="1000" spc="-205">
                <a:solidFill>
                  <a:srgbClr val="221e1f"/>
                </a:solidFill>
                <a:latin typeface="Times New Roman"/>
                <a:cs typeface="Times New Roman"/>
              </a:rPr>
              <a:t> </a:t>
            </a:r>
            <a:r>
              <a:rPr dirty="0" sz="1000" spc="-58">
                <a:solidFill>
                  <a:srgbClr val="221e1f"/>
                </a:solidFill>
                <a:latin typeface="UDHRCB+TBUDGoStd-SuperLight"/>
                <a:cs typeface="UDHRCB+TBUDGoStd-SuperLight"/>
              </a:rPr>
              <a:t>コイン電池はただちに本品から取り出してください。</a:t>
            </a:r>
          </a:p>
        </p:txBody>
      </p:sp>
      <p:sp>
        <p:nvSpPr>
          <p:cNvPr id="25" name="object 25"/>
          <p:cNvSpPr txBox="1"/>
          <p:nvPr/>
        </p:nvSpPr>
        <p:spPr>
          <a:xfrm>
            <a:off x="10224001" y="7029065"/>
            <a:ext cx="301751" cy="354139"/>
          </a:xfrm>
          <a:prstGeom prst="rect">
            <a:avLst/>
          </a:prstGeom>
        </p:spPr>
        <p:txBody>
          <a:bodyPr wrap="square" lIns="0" tIns="0" rIns="0" bIns="0" rtlCol="0" vert="horz">
            <a:spAutoFit/>
          </a:bodyPr>
          <a:lstStyle/>
          <a:p>
            <a:pPr marL="0" marR="0">
              <a:lnSpc>
                <a:spcPts val="2488"/>
              </a:lnSpc>
              <a:spcBef>
                <a:spcPts val="0"/>
              </a:spcBef>
              <a:spcAft>
                <a:spcPts val="0"/>
              </a:spcAft>
            </a:pPr>
            <a:r>
              <a:rPr dirty="0" sz="1500">
                <a:solidFill>
                  <a:srgbClr val="221e1f"/>
                </a:solidFill>
                <a:latin typeface="JNVHJI+TBUDGoStd-Bold"/>
                <a:cs typeface="JNVHJI+TBUDGoStd-Bold"/>
              </a:rPr>
              <a:t>7</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showMasterSp="0">
  <p:cSld>
    <p:spTree>
      <p:nvGrpSpPr>
        <p:cNvPr id="1" name=""/>
        <p:cNvGrpSpPr/>
        <p:nvPr/>
      </p:nvGrpSpPr>
      <p:grpSpPr>
        <a:xfrm>
          <a:off x="0" y="0"/>
          <a:ext cx="0" cy="0"/>
          <a:chOff x="0" y="0"/>
          <a:chExt cx="0" cy="0"/>
        </a:xfrm>
      </p:grpSpPr>
      <p:sp>
        <p:nvSpPr>
          <p:cNvPr id="1" name="object 1"/>
          <p:cNvSpPr/>
          <p:nvPr/>
        </p:nvSpPr>
        <p:spPr>
          <a:xfrm>
            <a:off x="540004" y="824509"/>
            <a:ext cx="9611995" cy="178193"/>
          </a:xfrm>
          <a:prstGeom prst="rect">
            <a:avLst/>
          </a:prstGeom>
          <a:blipFill>
            <a:blip cstate="print" r:embed="rId2"/>
            <a:stretch>
              <a:fillRect/>
            </a:stretch>
          </a:blipFill>
        </p:spPr>
        <p:txBody>
          <a:bodyPr wrap="square" lIns="0" tIns="0" rIns="0" bIns="0" rtlCol="0">
            <a:spAutoFit/>
          </a:bodyPr>
          <a:lstStyle/>
          <a:p/>
        </p:txBody>
      </p:sp>
      <p:sp>
        <p:nvSpPr>
          <p:cNvPr id="3" name="object 3"/>
          <p:cNvSpPr txBox="1"/>
          <p:nvPr/>
        </p:nvSpPr>
        <p:spPr>
          <a:xfrm>
            <a:off x="540000" y="411305"/>
            <a:ext cx="2908300" cy="676681"/>
          </a:xfrm>
          <a:prstGeom prst="rect">
            <a:avLst/>
          </a:prstGeom>
        </p:spPr>
        <p:txBody>
          <a:bodyPr wrap="square" lIns="0" tIns="0" rIns="0" bIns="0" rtlCol="0" vert="horz">
            <a:spAutoFit/>
          </a:bodyPr>
          <a:lstStyle/>
          <a:p>
            <a:pPr marL="0" marR="0">
              <a:lnSpc>
                <a:spcPts val="5028"/>
              </a:lnSpc>
              <a:spcBef>
                <a:spcPts val="0"/>
              </a:spcBef>
              <a:spcAft>
                <a:spcPts val="0"/>
              </a:spcAft>
            </a:pPr>
            <a:r>
              <a:rPr dirty="0" sz="3100">
                <a:solidFill>
                  <a:srgbClr val="221e1f"/>
                </a:solidFill>
                <a:latin typeface="CWBFQR+TBUDGoStd-Regular"/>
                <a:cs typeface="CWBFQR+TBUDGoStd-Regular"/>
              </a:rPr>
              <a:t>使用上のご注意</a:t>
            </a:r>
          </a:p>
        </p:txBody>
      </p:sp>
      <p:sp>
        <p:nvSpPr>
          <p:cNvPr id="4" name="object 4"/>
          <p:cNvSpPr txBox="1"/>
          <p:nvPr/>
        </p:nvSpPr>
        <p:spPr>
          <a:xfrm>
            <a:off x="540000" y="1316657"/>
            <a:ext cx="5077460" cy="1793633"/>
          </a:xfrm>
          <a:prstGeom prst="rect">
            <a:avLst/>
          </a:prstGeom>
        </p:spPr>
        <p:txBody>
          <a:bodyPr wrap="square" lIns="0" tIns="0" rIns="0" bIns="0" rtlCol="0" vert="horz">
            <a:spAutoFit/>
          </a:bodyPr>
          <a:lstStyle/>
          <a:p>
            <a:pPr marL="0" marR="0">
              <a:lnSpc>
                <a:spcPts val="1750"/>
              </a:lnSpc>
              <a:spcBef>
                <a:spcPts val="0"/>
              </a:spcBef>
              <a:spcAft>
                <a:spcPts val="0"/>
              </a:spcAft>
            </a:pPr>
            <a:r>
              <a:rPr dirty="0" sz="1100" spc="-35">
                <a:solidFill>
                  <a:srgbClr val="221e1f"/>
                </a:solidFill>
                <a:latin typeface="UDHRCB+TBUDGoStd-SuperLight"/>
                <a:cs typeface="UDHRCB+TBUDGoStd-SuperLight"/>
              </a:rPr>
              <a:t>本品をご使用の際は下記の内容をよくお読みください。</a:t>
            </a:r>
          </a:p>
          <a:p>
            <a:pPr marL="0" marR="0">
              <a:lnSpc>
                <a:spcPts val="1591"/>
              </a:lnSpc>
              <a:spcBef>
                <a:spcPts val="0"/>
              </a:spcBef>
              <a:spcAft>
                <a:spcPts val="0"/>
              </a:spcAft>
            </a:pPr>
            <a:r>
              <a:rPr dirty="0" sz="1000" spc="-56">
                <a:solidFill>
                  <a:srgbClr val="221e1f"/>
                </a:solidFill>
                <a:latin typeface="UDHRCB+TBUDGoStd-SuperLight"/>
                <a:cs typeface="UDHRCB+TBUDGoStd-SuperLight"/>
              </a:rPr>
              <a:t>•.ゴム素材を使用しているため、開封時に若干においがすることがありますが、異常で</a:t>
            </a:r>
          </a:p>
          <a:p>
            <a:pPr marL="86233" marR="0">
              <a:lnSpc>
                <a:spcPts val="1500"/>
              </a:lnSpc>
              <a:spcBef>
                <a:spcPts val="0"/>
              </a:spcBef>
              <a:spcAft>
                <a:spcPts val="0"/>
              </a:spcAft>
            </a:pPr>
            <a:r>
              <a:rPr dirty="0" sz="1000" spc="-67">
                <a:solidFill>
                  <a:srgbClr val="221e1f"/>
                </a:solidFill>
                <a:latin typeface="UDHRCB+TBUDGoStd-SuperLight"/>
                <a:cs typeface="UDHRCB+TBUDGoStd-SuperLight"/>
              </a:rPr>
              <a:t>はありません。</a:t>
            </a:r>
          </a:p>
          <a:p>
            <a:pPr marL="0" marR="0">
              <a:lnSpc>
                <a:spcPts val="1500"/>
              </a:lnSpc>
              <a:spcBef>
                <a:spcPts val="0"/>
              </a:spcBef>
              <a:spcAft>
                <a:spcPts val="0"/>
              </a:spcAft>
            </a:pPr>
            <a:r>
              <a:rPr dirty="0" sz="1000">
                <a:solidFill>
                  <a:srgbClr val="221e1f"/>
                </a:solidFill>
                <a:latin typeface="UDHRCB+TBUDGoStd-SuperLight"/>
                <a:cs typeface="UDHRCB+TBUDGoStd-SuperLight"/>
              </a:rPr>
              <a:t>•</a:t>
            </a:r>
            <a:r>
              <a:rPr dirty="0" sz="1000" spc="-250">
                <a:solidFill>
                  <a:srgbClr val="221e1f"/>
                </a:solidFill>
                <a:latin typeface="Times New Roman"/>
                <a:cs typeface="Times New Roman"/>
              </a:rPr>
              <a:t> </a:t>
            </a:r>
            <a:r>
              <a:rPr dirty="0" sz="1000" spc="-90">
                <a:solidFill>
                  <a:srgbClr val="221e1f"/>
                </a:solidFill>
                <a:latin typeface="UDHRCB+TBUDGoStd-SuperLight"/>
                <a:cs typeface="UDHRCB+TBUDGoStd-SuperLight"/>
              </a:rPr>
              <a:t>.フットパッドに白い粒状のものがあらわれることがありますが、製造工程の処理による</a:t>
            </a:r>
          </a:p>
          <a:p>
            <a:pPr marL="87538" marR="0">
              <a:lnSpc>
                <a:spcPts val="1500"/>
              </a:lnSpc>
              <a:spcBef>
                <a:spcPts val="0"/>
              </a:spcBef>
              <a:spcAft>
                <a:spcPts val="0"/>
              </a:spcAft>
            </a:pPr>
            <a:r>
              <a:rPr dirty="0" sz="1000" spc="-77">
                <a:solidFill>
                  <a:srgbClr val="221e1f"/>
                </a:solidFill>
                <a:latin typeface="UDHRCB+TBUDGoStd-SuperLight"/>
                <a:cs typeface="UDHRCB+TBUDGoStd-SuperLight"/>
              </a:rPr>
              <a:t>もので異常ではありません。</a:t>
            </a:r>
          </a:p>
          <a:p>
            <a:pPr marL="0" marR="0">
              <a:lnSpc>
                <a:spcPts val="1500"/>
              </a:lnSpc>
              <a:spcBef>
                <a:spcPts val="0"/>
              </a:spcBef>
              <a:spcAft>
                <a:spcPts val="0"/>
              </a:spcAft>
            </a:pPr>
            <a:r>
              <a:rPr dirty="0" sz="1000" spc="-47">
                <a:solidFill>
                  <a:srgbClr val="221e1f"/>
                </a:solidFill>
                <a:latin typeface="UDHRCB+TBUDGoStd-SuperLight"/>
                <a:cs typeface="UDHRCB+TBUDGoStd-SuperLight"/>
              </a:rPr>
              <a:t>•.本品は肌に密着させる製品ですので、清潔にしてご使用ください（お手入れ方法に</a:t>
            </a:r>
          </a:p>
          <a:p>
            <a:pPr marL="87502" marR="0">
              <a:lnSpc>
                <a:spcPts val="1500"/>
              </a:lnSpc>
              <a:spcBef>
                <a:spcPts val="0"/>
              </a:spcBef>
              <a:spcAft>
                <a:spcPts val="0"/>
              </a:spcAft>
            </a:pPr>
            <a:r>
              <a:rPr dirty="0" sz="1000" spc="-30">
                <a:solidFill>
                  <a:srgbClr val="221e1f"/>
                </a:solidFill>
                <a:latin typeface="UDHRCB+TBUDGoStd-SuperLight"/>
                <a:cs typeface="UDHRCB+TBUDGoStd-SuperLight"/>
              </a:rPr>
              <a:t>ついては、</a:t>
            </a:r>
            <a:r>
              <a:rPr dirty="0" sz="1000" spc="-150">
                <a:solidFill>
                  <a:srgbClr val="221e1f"/>
                </a:solidFill>
                <a:latin typeface="Times New Roman"/>
                <a:cs typeface="Times New Roman"/>
              </a:rPr>
              <a:t> </a:t>
            </a:r>
            <a:r>
              <a:rPr dirty="0" sz="1000">
                <a:solidFill>
                  <a:srgbClr val="221e1f"/>
                </a:solidFill>
                <a:latin typeface="UDHRCB+TBUDGoStd-SuperLight"/>
                <a:cs typeface="UDHRCB+TBUDGoStd-SuperLight"/>
              </a:rPr>
              <a:t>25</a:t>
            </a:r>
            <a:r>
              <a:rPr dirty="0" sz="1000" spc="-165">
                <a:solidFill>
                  <a:srgbClr val="221e1f"/>
                </a:solidFill>
                <a:latin typeface="Times New Roman"/>
                <a:cs typeface="Times New Roman"/>
              </a:rPr>
              <a:t> </a:t>
            </a:r>
            <a:r>
              <a:rPr dirty="0" sz="1000" spc="-64">
                <a:solidFill>
                  <a:srgbClr val="221e1f"/>
                </a:solidFill>
                <a:latin typeface="UDHRCB+TBUDGoStd-SuperLight"/>
                <a:cs typeface="UDHRCB+TBUDGoStd-SuperLight"/>
              </a:rPr>
              <a:t>ページをご覧ください）。</a:t>
            </a:r>
          </a:p>
          <a:p>
            <a:pPr marL="0" marR="0">
              <a:lnSpc>
                <a:spcPts val="1500"/>
              </a:lnSpc>
              <a:spcBef>
                <a:spcPts val="0"/>
              </a:spcBef>
              <a:spcAft>
                <a:spcPts val="0"/>
              </a:spcAft>
            </a:pPr>
            <a:r>
              <a:rPr dirty="0" sz="1000" spc="-27">
                <a:solidFill>
                  <a:srgbClr val="221e1f"/>
                </a:solidFill>
                <a:latin typeface="UDHRCB+TBUDGoStd-SuperLight"/>
                <a:cs typeface="UDHRCB+TBUDGoStd-SuperLight"/>
              </a:rPr>
              <a:t>•.本品は防水仕様ではありません。水のかかる場所や湿度の高い場所では使用しな</a:t>
            </a:r>
          </a:p>
          <a:p>
            <a:pPr marL="88773" marR="0">
              <a:lnSpc>
                <a:spcPts val="1500"/>
              </a:lnSpc>
              <a:spcBef>
                <a:spcPts val="0"/>
              </a:spcBef>
              <a:spcAft>
                <a:spcPts val="0"/>
              </a:spcAft>
            </a:pPr>
            <a:r>
              <a:rPr dirty="0" sz="1000" spc="-50">
                <a:solidFill>
                  <a:srgbClr val="221e1f"/>
                </a:solidFill>
                <a:latin typeface="UDHRCB+TBUDGoStd-SuperLight"/>
                <a:cs typeface="UDHRCB+TBUDGoStd-SuperLight"/>
              </a:rPr>
              <a:t>いでください。</a:t>
            </a:r>
          </a:p>
        </p:txBody>
      </p:sp>
      <p:sp>
        <p:nvSpPr>
          <p:cNvPr id="5" name="object 5"/>
          <p:cNvSpPr txBox="1"/>
          <p:nvPr/>
        </p:nvSpPr>
        <p:spPr>
          <a:xfrm>
            <a:off x="540000" y="3060634"/>
            <a:ext cx="4978400" cy="621156"/>
          </a:xfrm>
          <a:prstGeom prst="rect">
            <a:avLst/>
          </a:prstGeom>
        </p:spPr>
        <p:txBody>
          <a:bodyPr wrap="square" lIns="0" tIns="0" rIns="0" bIns="0" rtlCol="0" vert="horz">
            <a:spAutoFit/>
          </a:bodyPr>
          <a:lstStyle/>
          <a:p>
            <a:pPr marL="0" marR="0">
              <a:lnSpc>
                <a:spcPts val="1591"/>
              </a:lnSpc>
              <a:spcBef>
                <a:spcPts val="0"/>
              </a:spcBef>
              <a:spcAft>
                <a:spcPts val="0"/>
              </a:spcAft>
            </a:pPr>
            <a:r>
              <a:rPr dirty="0" sz="1000" spc="-63">
                <a:solidFill>
                  <a:srgbClr val="221e1f"/>
                </a:solidFill>
                <a:latin typeface="UDHRCB+TBUDGoStd-SuperLight"/>
                <a:cs typeface="UDHRCB+TBUDGoStd-SuperLight"/>
              </a:rPr>
              <a:t>•.変形などのおそれがあるため、冷やしたり、温めたりした状態で使用しないくださ</a:t>
            </a:r>
          </a:p>
          <a:p>
            <a:pPr marL="88773" marR="0">
              <a:lnSpc>
                <a:spcPts val="1500"/>
              </a:lnSpc>
              <a:spcBef>
                <a:spcPts val="0"/>
              </a:spcBef>
              <a:spcAft>
                <a:spcPts val="0"/>
              </a:spcAft>
            </a:pPr>
            <a:r>
              <a:rPr dirty="0" sz="1000" spc="-55">
                <a:solidFill>
                  <a:srgbClr val="221e1f"/>
                </a:solidFill>
                <a:latin typeface="UDHRCB+TBUDGoStd-SuperLight"/>
                <a:cs typeface="UDHRCB+TBUDGoStd-SuperLight"/>
              </a:rPr>
              <a:t>い。また、熱湯をかけたり、サウナで使用したりなど本品に急激な温度変化を与える</a:t>
            </a:r>
          </a:p>
          <a:p>
            <a:pPr marL="84963" marR="0">
              <a:lnSpc>
                <a:spcPts val="1500"/>
              </a:lnSpc>
              <a:spcBef>
                <a:spcPts val="0"/>
              </a:spcBef>
              <a:spcAft>
                <a:spcPts val="0"/>
              </a:spcAft>
            </a:pPr>
            <a:r>
              <a:rPr dirty="0" sz="1000" spc="-52">
                <a:solidFill>
                  <a:srgbClr val="221e1f"/>
                </a:solidFill>
                <a:latin typeface="UDHRCB+TBUDGoStd-SuperLight"/>
                <a:cs typeface="UDHRCB+TBUDGoStd-SuperLight"/>
              </a:rPr>
              <a:t>ような使用はしないでください。</a:t>
            </a:r>
          </a:p>
        </p:txBody>
      </p:sp>
      <p:sp>
        <p:nvSpPr>
          <p:cNvPr id="6" name="object 6"/>
          <p:cNvSpPr txBox="1"/>
          <p:nvPr/>
        </p:nvSpPr>
        <p:spPr>
          <a:xfrm>
            <a:off x="540000" y="3632133"/>
            <a:ext cx="4061459" cy="240157"/>
          </a:xfrm>
          <a:prstGeom prst="rect">
            <a:avLst/>
          </a:prstGeom>
        </p:spPr>
        <p:txBody>
          <a:bodyPr wrap="square" lIns="0" tIns="0" rIns="0" bIns="0" rtlCol="0" vert="horz">
            <a:spAutoFit/>
          </a:bodyPr>
          <a:lstStyle/>
          <a:p>
            <a:pPr marL="0" marR="0">
              <a:lnSpc>
                <a:spcPts val="1591"/>
              </a:lnSpc>
              <a:spcBef>
                <a:spcPts val="0"/>
              </a:spcBef>
              <a:spcAft>
                <a:spcPts val="0"/>
              </a:spcAft>
            </a:pPr>
            <a:r>
              <a:rPr dirty="0" sz="1000" spc="-37">
                <a:solidFill>
                  <a:srgbClr val="221e1f"/>
                </a:solidFill>
                <a:latin typeface="UDHRCB+TBUDGoStd-SuperLight"/>
                <a:cs typeface="UDHRCB+TBUDGoStd-SuperLight"/>
              </a:rPr>
              <a:t>•.本体に傷や亀裂が入った場合は使用を中止して廃棄してください。</a:t>
            </a:r>
          </a:p>
        </p:txBody>
      </p:sp>
      <p:sp>
        <p:nvSpPr>
          <p:cNvPr id="7" name="object 7"/>
          <p:cNvSpPr txBox="1"/>
          <p:nvPr/>
        </p:nvSpPr>
        <p:spPr>
          <a:xfrm>
            <a:off x="318648" y="7029065"/>
            <a:ext cx="301751" cy="354139"/>
          </a:xfrm>
          <a:prstGeom prst="rect">
            <a:avLst/>
          </a:prstGeom>
        </p:spPr>
        <p:txBody>
          <a:bodyPr wrap="square" lIns="0" tIns="0" rIns="0" bIns="0" rtlCol="0" vert="horz">
            <a:spAutoFit/>
          </a:bodyPr>
          <a:lstStyle/>
          <a:p>
            <a:pPr marL="0" marR="0">
              <a:lnSpc>
                <a:spcPts val="2488"/>
              </a:lnSpc>
              <a:spcBef>
                <a:spcPts val="0"/>
              </a:spcBef>
              <a:spcAft>
                <a:spcPts val="0"/>
              </a:spcAft>
            </a:pPr>
            <a:r>
              <a:rPr dirty="0" sz="1500">
                <a:solidFill>
                  <a:srgbClr val="221e1f"/>
                </a:solidFill>
                <a:latin typeface="JNVHJI+TBUDGoStd-Bold"/>
                <a:cs typeface="JNVHJI+TBUDGoStd-Bold"/>
              </a:rPr>
              <a:t>8</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showMasterSp="0">
  <p:cSld>
    <p:spTree>
      <p:nvGrpSpPr>
        <p:cNvPr id="1" name=""/>
        <p:cNvGrpSpPr/>
        <p:nvPr/>
      </p:nvGrpSpPr>
      <p:grpSpPr>
        <a:xfrm>
          <a:off x="0" y="0"/>
          <a:ext cx="0" cy="0"/>
          <a:chOff x="0" y="0"/>
          <a:chExt cx="0" cy="0"/>
        </a:xfrm>
      </p:grpSpPr>
      <p:sp>
        <p:nvSpPr>
          <p:cNvPr id="1" name="object 1"/>
          <p:cNvSpPr/>
          <p:nvPr/>
        </p:nvSpPr>
        <p:spPr>
          <a:xfrm>
            <a:off x="0" y="0"/>
            <a:ext cx="10680700" cy="7556500"/>
          </a:xfrm>
          <a:prstGeom prst="rect">
            <a:avLst/>
          </a:prstGeom>
          <a:blipFill>
            <a:blip cstate="print" r:embed="rId2"/>
            <a:stretch>
              <a:fillRect/>
            </a:stretch>
          </a:blipFill>
        </p:spPr>
        <p:txBody>
          <a:bodyPr wrap="square" lIns="0" tIns="0" rIns="0" bIns="0" rtlCol="0">
            <a:spAutoFit/>
          </a:bodyPr>
          <a:lstStyle/>
          <a:p/>
        </p:txBody>
      </p:sp>
      <p:sp>
        <p:nvSpPr>
          <p:cNvPr id="3" name="object 3"/>
          <p:cNvSpPr txBox="1"/>
          <p:nvPr/>
        </p:nvSpPr>
        <p:spPr>
          <a:xfrm>
            <a:off x="540000" y="411304"/>
            <a:ext cx="3695700" cy="676681"/>
          </a:xfrm>
          <a:prstGeom prst="rect">
            <a:avLst/>
          </a:prstGeom>
        </p:spPr>
        <p:txBody>
          <a:bodyPr wrap="square" lIns="0" tIns="0" rIns="0" bIns="0" rtlCol="0" vert="horz">
            <a:spAutoFit/>
          </a:bodyPr>
          <a:lstStyle/>
          <a:p>
            <a:pPr marL="0" marR="0">
              <a:lnSpc>
                <a:spcPts val="5028"/>
              </a:lnSpc>
              <a:spcBef>
                <a:spcPts val="0"/>
              </a:spcBef>
              <a:spcAft>
                <a:spcPts val="0"/>
              </a:spcAft>
            </a:pPr>
            <a:r>
              <a:rPr dirty="0" sz="3100">
                <a:solidFill>
                  <a:srgbClr val="221e1f"/>
                </a:solidFill>
                <a:latin typeface="CWBFQR+TBUDGoStd-Regular"/>
                <a:cs typeface="CWBFQR+TBUDGoStd-Regular"/>
              </a:rPr>
              <a:t>各部の名称・付属品</a:t>
            </a:r>
          </a:p>
        </p:txBody>
      </p:sp>
      <p:sp>
        <p:nvSpPr>
          <p:cNvPr id="4" name="object 4"/>
          <p:cNvSpPr txBox="1"/>
          <p:nvPr/>
        </p:nvSpPr>
        <p:spPr>
          <a:xfrm>
            <a:off x="540000" y="1084253"/>
            <a:ext cx="660400" cy="459486"/>
          </a:xfrm>
          <a:prstGeom prst="rect">
            <a:avLst/>
          </a:prstGeom>
        </p:spPr>
        <p:txBody>
          <a:bodyPr wrap="square" lIns="0" tIns="0" rIns="0" bIns="0" rtlCol="0" vert="horz">
            <a:spAutoFit/>
          </a:bodyPr>
          <a:lstStyle/>
          <a:p>
            <a:pPr marL="0" marR="0">
              <a:lnSpc>
                <a:spcPts val="3318"/>
              </a:lnSpc>
              <a:spcBef>
                <a:spcPts val="0"/>
              </a:spcBef>
              <a:spcAft>
                <a:spcPts val="0"/>
              </a:spcAft>
            </a:pPr>
            <a:r>
              <a:rPr dirty="0" sz="2000">
                <a:solidFill>
                  <a:srgbClr val="221e1f"/>
                </a:solidFill>
                <a:latin typeface="JNVHJI+TBUDGoStd-Bold"/>
                <a:cs typeface="JNVHJI+TBUDGoStd-Bold"/>
              </a:rPr>
              <a:t>本体</a:t>
            </a:r>
          </a:p>
        </p:txBody>
      </p:sp>
      <p:sp>
        <p:nvSpPr>
          <p:cNvPr id="5" name="object 5"/>
          <p:cNvSpPr txBox="1"/>
          <p:nvPr/>
        </p:nvSpPr>
        <p:spPr>
          <a:xfrm>
            <a:off x="7884555" y="1114716"/>
            <a:ext cx="906780" cy="279356"/>
          </a:xfrm>
          <a:prstGeom prst="rect">
            <a:avLst/>
          </a:prstGeom>
        </p:spPr>
        <p:txBody>
          <a:bodyPr wrap="square" lIns="0" tIns="0" rIns="0" bIns="0" rtlCol="0" vert="horz">
            <a:spAutoFit/>
          </a:bodyPr>
          <a:lstStyle/>
          <a:p>
            <a:pPr marL="0" marR="0">
              <a:lnSpc>
                <a:spcPts val="1899"/>
              </a:lnSpc>
              <a:spcBef>
                <a:spcPts val="0"/>
              </a:spcBef>
              <a:spcAft>
                <a:spcPts val="0"/>
              </a:spcAft>
            </a:pPr>
            <a:r>
              <a:rPr dirty="0" sz="1200" spc="-12">
                <a:solidFill>
                  <a:srgbClr val="221e1f"/>
                </a:solidFill>
                <a:latin typeface="UDHRCB+TBUDGoStd-SuperLight"/>
                <a:cs typeface="UDHRCB+TBUDGoStd-SuperLight"/>
              </a:rPr>
              <a:t>（右側面）</a:t>
            </a:r>
          </a:p>
        </p:txBody>
      </p:sp>
      <p:sp>
        <p:nvSpPr>
          <p:cNvPr id="6" name="object 6"/>
          <p:cNvSpPr txBox="1"/>
          <p:nvPr/>
        </p:nvSpPr>
        <p:spPr>
          <a:xfrm>
            <a:off x="2484487" y="1203008"/>
            <a:ext cx="1295400" cy="341185"/>
          </a:xfrm>
          <a:prstGeom prst="rect">
            <a:avLst/>
          </a:prstGeom>
        </p:spPr>
        <p:txBody>
          <a:bodyPr wrap="square" lIns="0" tIns="0" rIns="0" bIns="0" rtlCol="0" vert="horz">
            <a:spAutoFit/>
          </a:bodyPr>
          <a:lstStyle/>
          <a:p>
            <a:pPr marL="0" marR="0">
              <a:lnSpc>
                <a:spcPts val="2386"/>
              </a:lnSpc>
              <a:spcBef>
                <a:spcPts val="0"/>
              </a:spcBef>
              <a:spcAft>
                <a:spcPts val="0"/>
              </a:spcAft>
            </a:pPr>
            <a:r>
              <a:rPr dirty="0" sz="1500" spc="-184">
                <a:solidFill>
                  <a:srgbClr val="221e1f"/>
                </a:solidFill>
                <a:latin typeface="UDHRCB+TBUDGoStd-SuperLight"/>
                <a:cs typeface="UDHRCB+TBUDGoStd-SuperLight"/>
              </a:rPr>
              <a:t>フットパ</a:t>
            </a:r>
            <a:r>
              <a:rPr dirty="0" sz="1500" spc="-525">
                <a:solidFill>
                  <a:srgbClr val="221e1f"/>
                </a:solidFill>
                <a:latin typeface="Times New Roman"/>
                <a:cs typeface="Times New Roman"/>
              </a:rPr>
              <a:t> </a:t>
            </a:r>
            <a:r>
              <a:rPr dirty="0" sz="1500" spc="-165">
                <a:solidFill>
                  <a:srgbClr val="221e1f"/>
                </a:solidFill>
                <a:latin typeface="UDHRCB+TBUDGoStd-SuperLight"/>
                <a:cs typeface="UDHRCB+TBUDGoStd-SuperLight"/>
              </a:rPr>
              <a:t>ッド</a:t>
            </a:r>
          </a:p>
        </p:txBody>
      </p:sp>
      <p:sp>
        <p:nvSpPr>
          <p:cNvPr id="7" name="object 7"/>
          <p:cNvSpPr txBox="1"/>
          <p:nvPr/>
        </p:nvSpPr>
        <p:spPr>
          <a:xfrm>
            <a:off x="10558500" y="1378979"/>
            <a:ext cx="342900" cy="347091"/>
          </a:xfrm>
          <a:prstGeom prst="rect">
            <a:avLst/>
          </a:prstGeom>
        </p:spPr>
        <p:txBody>
          <a:bodyPr wrap="square" lIns="0" tIns="0" rIns="0" bIns="0" rtlCol="0" vert="horz">
            <a:spAutoFit/>
          </a:bodyPr>
          <a:lstStyle/>
          <a:p>
            <a:pPr marL="0" marR="0">
              <a:lnSpc>
                <a:spcPts val="2433"/>
              </a:lnSpc>
              <a:spcBef>
                <a:spcPts val="0"/>
              </a:spcBef>
              <a:spcAft>
                <a:spcPts val="0"/>
              </a:spcAft>
            </a:pPr>
            <a:r>
              <a:rPr dirty="0" sz="1500">
                <a:solidFill>
                  <a:srgbClr val="221e1f"/>
                </a:solidFill>
                <a:latin typeface="AOGMID+TBUDGoStd-Regular"/>
                <a:cs typeface="AOGMID+TBUDGoStd-Regular"/>
              </a:rPr>
              <a:t>お</a:t>
            </a:r>
          </a:p>
        </p:txBody>
      </p:sp>
      <p:sp>
        <p:nvSpPr>
          <p:cNvPr id="8" name="object 8"/>
          <p:cNvSpPr txBox="1"/>
          <p:nvPr/>
        </p:nvSpPr>
        <p:spPr>
          <a:xfrm>
            <a:off x="6363396" y="1494812"/>
            <a:ext cx="533400" cy="341185"/>
          </a:xfrm>
          <a:prstGeom prst="rect">
            <a:avLst/>
          </a:prstGeom>
        </p:spPr>
        <p:txBody>
          <a:bodyPr wrap="square" lIns="0" tIns="0" rIns="0" bIns="0" rtlCol="0" vert="horz">
            <a:spAutoFit/>
          </a:bodyPr>
          <a:lstStyle/>
          <a:p>
            <a:pPr marL="0" marR="0">
              <a:lnSpc>
                <a:spcPts val="2386"/>
              </a:lnSpc>
              <a:spcBef>
                <a:spcPts val="0"/>
              </a:spcBef>
              <a:spcAft>
                <a:spcPts val="0"/>
              </a:spcAft>
            </a:pPr>
            <a:r>
              <a:rPr dirty="0" sz="1500">
                <a:solidFill>
                  <a:srgbClr val="221e1f"/>
                </a:solidFill>
                <a:latin typeface="UDHRCB+TBUDGoStd-SuperLight"/>
                <a:cs typeface="UDHRCB+TBUDGoStd-SuperLight"/>
              </a:rPr>
              <a:t>画面</a:t>
            </a:r>
          </a:p>
        </p:txBody>
      </p:sp>
      <p:sp>
        <p:nvSpPr>
          <p:cNvPr id="9" name="object 9"/>
          <p:cNvSpPr txBox="1"/>
          <p:nvPr/>
        </p:nvSpPr>
        <p:spPr>
          <a:xfrm>
            <a:off x="8791538" y="1662572"/>
            <a:ext cx="1485900" cy="341185"/>
          </a:xfrm>
          <a:prstGeom prst="rect">
            <a:avLst/>
          </a:prstGeom>
        </p:spPr>
        <p:txBody>
          <a:bodyPr wrap="square" lIns="0" tIns="0" rIns="0" bIns="0" rtlCol="0" vert="horz">
            <a:spAutoFit/>
          </a:bodyPr>
          <a:lstStyle/>
          <a:p>
            <a:pPr marL="0" marR="0">
              <a:lnSpc>
                <a:spcPts val="2386"/>
              </a:lnSpc>
              <a:spcBef>
                <a:spcPts val="0"/>
              </a:spcBef>
              <a:spcAft>
                <a:spcPts val="0"/>
              </a:spcAft>
            </a:pPr>
            <a:r>
              <a:rPr dirty="0" sz="1500" spc="-120">
                <a:solidFill>
                  <a:srgbClr val="221e1f"/>
                </a:solidFill>
                <a:latin typeface="UDHRCB+TBUDGoStd-SuperLight"/>
                <a:cs typeface="UDHRCB+TBUDGoStd-SuperLight"/>
              </a:rPr>
              <a:t>リモコン収</a:t>
            </a:r>
            <a:r>
              <a:rPr dirty="0" sz="1500" spc="-375">
                <a:solidFill>
                  <a:srgbClr val="221e1f"/>
                </a:solidFill>
                <a:latin typeface="Times New Roman"/>
                <a:cs typeface="Times New Roman"/>
              </a:rPr>
              <a:t> </a:t>
            </a:r>
            <a:r>
              <a:rPr dirty="0" sz="1500">
                <a:solidFill>
                  <a:srgbClr val="221e1f"/>
                </a:solidFill>
                <a:latin typeface="UDHRCB+TBUDGoStd-SuperLight"/>
                <a:cs typeface="UDHRCB+TBUDGoStd-SuperLight"/>
              </a:rPr>
              <a:t>納</a:t>
            </a:r>
            <a:r>
              <a:rPr dirty="0" sz="1500" spc="-375">
                <a:solidFill>
                  <a:srgbClr val="221e1f"/>
                </a:solidFill>
                <a:latin typeface="Times New Roman"/>
                <a:cs typeface="Times New Roman"/>
              </a:rPr>
              <a:t> </a:t>
            </a:r>
            <a:r>
              <a:rPr dirty="0" sz="1500">
                <a:solidFill>
                  <a:srgbClr val="221e1f"/>
                </a:solidFill>
                <a:latin typeface="UDHRCB+TBUDGoStd-SuperLight"/>
                <a:cs typeface="UDHRCB+TBUDGoStd-SuperLight"/>
              </a:rPr>
              <a:t>部</a:t>
            </a:r>
          </a:p>
        </p:txBody>
      </p:sp>
      <p:sp>
        <p:nvSpPr>
          <p:cNvPr id="10" name="object 10"/>
          <p:cNvSpPr txBox="1"/>
          <p:nvPr/>
        </p:nvSpPr>
        <p:spPr>
          <a:xfrm>
            <a:off x="8804997" y="1979478"/>
            <a:ext cx="1549400" cy="616038"/>
          </a:xfrm>
          <a:prstGeom prst="rect">
            <a:avLst/>
          </a:prstGeom>
        </p:spPr>
        <p:txBody>
          <a:bodyPr wrap="square" lIns="0" tIns="0" rIns="0" bIns="0" rtlCol="0" vert="horz">
            <a:spAutoFit/>
          </a:bodyPr>
          <a:lstStyle/>
          <a:p>
            <a:pPr marL="5588" marR="0">
              <a:lnSpc>
                <a:spcPts val="1750"/>
              </a:lnSpc>
              <a:spcBef>
                <a:spcPts val="0"/>
              </a:spcBef>
              <a:spcAft>
                <a:spcPts val="0"/>
              </a:spcAft>
            </a:pPr>
            <a:r>
              <a:rPr dirty="0" sz="1100">
                <a:solidFill>
                  <a:srgbClr val="221e1f"/>
                </a:solidFill>
                <a:latin typeface="UDHRCB+TBUDGoStd-SuperLight"/>
                <a:cs typeface="UDHRCB+TBUDGoStd-SuperLight"/>
              </a:rPr>
              <a:t>同</a:t>
            </a:r>
            <a:r>
              <a:rPr dirty="0" sz="1100" spc="-275">
                <a:solidFill>
                  <a:srgbClr val="221e1f"/>
                </a:solidFill>
                <a:latin typeface="Times New Roman"/>
                <a:cs typeface="Times New Roman"/>
              </a:rPr>
              <a:t> </a:t>
            </a:r>
            <a:r>
              <a:rPr dirty="0" sz="1100">
                <a:solidFill>
                  <a:srgbClr val="221e1f"/>
                </a:solidFill>
                <a:latin typeface="UDHRCB+TBUDGoStd-SuperLight"/>
                <a:cs typeface="UDHRCB+TBUDGoStd-SuperLight"/>
              </a:rPr>
              <a:t>梱</a:t>
            </a:r>
            <a:r>
              <a:rPr dirty="0" sz="1100" spc="-286">
                <a:solidFill>
                  <a:srgbClr val="221e1f"/>
                </a:solidFill>
                <a:latin typeface="Times New Roman"/>
                <a:cs typeface="Times New Roman"/>
              </a:rPr>
              <a:t> </a:t>
            </a:r>
            <a:r>
              <a:rPr dirty="0" sz="1100" spc="-86">
                <a:solidFill>
                  <a:srgbClr val="221e1f"/>
                </a:solidFill>
                <a:latin typeface="UDHRCB+TBUDGoStd-SuperLight"/>
                <a:cs typeface="UDHRCB+TBUDGoStd-SuperLight"/>
              </a:rPr>
              <a:t>のリモコンを磁</a:t>
            </a:r>
            <a:r>
              <a:rPr dirty="0" sz="1100" spc="-275">
                <a:solidFill>
                  <a:srgbClr val="221e1f"/>
                </a:solidFill>
                <a:latin typeface="Times New Roman"/>
                <a:cs typeface="Times New Roman"/>
              </a:rPr>
              <a:t> </a:t>
            </a:r>
            <a:r>
              <a:rPr dirty="0" sz="1100">
                <a:solidFill>
                  <a:srgbClr val="221e1f"/>
                </a:solidFill>
                <a:latin typeface="UDHRCB+TBUDGoStd-SuperLight"/>
                <a:cs typeface="UDHRCB+TBUDGoStd-SuperLight"/>
              </a:rPr>
              <a:t>石</a:t>
            </a:r>
          </a:p>
          <a:p>
            <a:pPr marL="0" marR="0">
              <a:lnSpc>
                <a:spcPts val="1400"/>
              </a:lnSpc>
              <a:spcBef>
                <a:spcPts val="0"/>
              </a:spcBef>
              <a:spcAft>
                <a:spcPts val="0"/>
              </a:spcAft>
            </a:pPr>
            <a:r>
              <a:rPr dirty="0" sz="1100" spc="-38">
                <a:solidFill>
                  <a:srgbClr val="221e1f"/>
                </a:solidFill>
                <a:latin typeface="UDHRCB+TBUDGoStd-SuperLight"/>
                <a:cs typeface="UDHRCB+TBUDGoStd-SuperLight"/>
              </a:rPr>
              <a:t>で図のように格納でき</a:t>
            </a:r>
          </a:p>
          <a:p>
            <a:pPr marL="0" marR="0">
              <a:lnSpc>
                <a:spcPts val="1400"/>
              </a:lnSpc>
              <a:spcBef>
                <a:spcPts val="0"/>
              </a:spcBef>
              <a:spcAft>
                <a:spcPts val="0"/>
              </a:spcAft>
            </a:pPr>
            <a:r>
              <a:rPr dirty="0" sz="1100" spc="-61">
                <a:solidFill>
                  <a:srgbClr val="221e1f"/>
                </a:solidFill>
                <a:latin typeface="UDHRCB+TBUDGoStd-SuperLight"/>
                <a:cs typeface="UDHRCB+TBUDGoStd-SuperLight"/>
              </a:rPr>
              <a:t>ます。</a:t>
            </a:r>
          </a:p>
        </p:txBody>
      </p:sp>
      <p:sp>
        <p:nvSpPr>
          <p:cNvPr id="11" name="object 11"/>
          <p:cNvSpPr txBox="1"/>
          <p:nvPr/>
        </p:nvSpPr>
        <p:spPr>
          <a:xfrm>
            <a:off x="6345489" y="2220236"/>
            <a:ext cx="914400" cy="341185"/>
          </a:xfrm>
          <a:prstGeom prst="rect">
            <a:avLst/>
          </a:prstGeom>
        </p:spPr>
        <p:txBody>
          <a:bodyPr wrap="square" lIns="0" tIns="0" rIns="0" bIns="0" rtlCol="0" vert="horz">
            <a:spAutoFit/>
          </a:bodyPr>
          <a:lstStyle/>
          <a:p>
            <a:pPr marL="0" marR="0">
              <a:lnSpc>
                <a:spcPts val="2386"/>
              </a:lnSpc>
              <a:spcBef>
                <a:spcPts val="0"/>
              </a:spcBef>
              <a:spcAft>
                <a:spcPts val="0"/>
              </a:spcAft>
            </a:pPr>
            <a:r>
              <a:rPr dirty="0" sz="1500">
                <a:solidFill>
                  <a:srgbClr val="221e1f"/>
                </a:solidFill>
                <a:latin typeface="UDHRCB+TBUDGoStd-SuperLight"/>
                <a:cs typeface="UDHRCB+TBUDGoStd-SuperLight"/>
              </a:rPr>
              <a:t>▲</a:t>
            </a:r>
            <a:r>
              <a:rPr dirty="0" sz="1500" spc="-405">
                <a:solidFill>
                  <a:srgbClr val="221e1f"/>
                </a:solidFill>
                <a:latin typeface="Times New Roman"/>
                <a:cs typeface="Times New Roman"/>
              </a:rPr>
              <a:t> </a:t>
            </a:r>
            <a:r>
              <a:rPr dirty="0" sz="1500" spc="-104">
                <a:solidFill>
                  <a:srgbClr val="221e1f"/>
                </a:solidFill>
                <a:latin typeface="UDHRCB+TBUDGoStd-SuperLight"/>
                <a:cs typeface="UDHRCB+TBUDGoStd-SuperLight"/>
              </a:rPr>
              <a:t>ボタン</a:t>
            </a:r>
          </a:p>
        </p:txBody>
      </p:sp>
      <p:sp>
        <p:nvSpPr>
          <p:cNvPr id="12" name="object 12"/>
          <p:cNvSpPr txBox="1"/>
          <p:nvPr/>
        </p:nvSpPr>
        <p:spPr>
          <a:xfrm>
            <a:off x="6345489" y="2439883"/>
            <a:ext cx="1341120" cy="577024"/>
          </a:xfrm>
          <a:prstGeom prst="rect">
            <a:avLst/>
          </a:prstGeom>
        </p:spPr>
        <p:txBody>
          <a:bodyPr wrap="square" lIns="0" tIns="0" rIns="0" bIns="0" rtlCol="0" vert="horz">
            <a:spAutoFit/>
          </a:bodyPr>
          <a:lstStyle/>
          <a:p>
            <a:pPr marL="0" marR="0">
              <a:lnSpc>
                <a:spcPts val="2386"/>
              </a:lnSpc>
              <a:spcBef>
                <a:spcPts val="0"/>
              </a:spcBef>
              <a:spcAft>
                <a:spcPts val="0"/>
              </a:spcAft>
            </a:pPr>
            <a:r>
              <a:rPr dirty="0" sz="1500">
                <a:solidFill>
                  <a:srgbClr val="221e1f"/>
                </a:solidFill>
                <a:latin typeface="UDHRCB+TBUDGoStd-SuperLight"/>
                <a:cs typeface="UDHRCB+TBUDGoStd-SuperLight"/>
              </a:rPr>
              <a:t>MENU</a:t>
            </a:r>
            <a:r>
              <a:rPr dirty="0" sz="1500" spc="-217">
                <a:solidFill>
                  <a:srgbClr val="221e1f"/>
                </a:solidFill>
                <a:latin typeface="Times New Roman"/>
                <a:cs typeface="Times New Roman"/>
              </a:rPr>
              <a:t> </a:t>
            </a:r>
            <a:r>
              <a:rPr dirty="0" sz="1500" spc="-104">
                <a:solidFill>
                  <a:srgbClr val="221e1f"/>
                </a:solidFill>
                <a:latin typeface="UDHRCB+TBUDGoStd-SuperLight"/>
                <a:cs typeface="UDHRCB+TBUDGoStd-SuperLight"/>
              </a:rPr>
              <a:t>ボタン</a:t>
            </a:r>
          </a:p>
          <a:p>
            <a:pPr marL="0" marR="0">
              <a:lnSpc>
                <a:spcPts val="1857"/>
              </a:lnSpc>
              <a:spcBef>
                <a:spcPts val="0"/>
              </a:spcBef>
              <a:spcAft>
                <a:spcPts val="0"/>
              </a:spcAft>
            </a:pPr>
            <a:r>
              <a:rPr dirty="0" sz="1500">
                <a:solidFill>
                  <a:srgbClr val="221e1f"/>
                </a:solidFill>
                <a:latin typeface="UDHRCB+TBUDGoStd-SuperLight"/>
                <a:cs typeface="UDHRCB+TBUDGoStd-SuperLight"/>
              </a:rPr>
              <a:t>▼</a:t>
            </a:r>
            <a:r>
              <a:rPr dirty="0" sz="1500" spc="-405">
                <a:solidFill>
                  <a:srgbClr val="221e1f"/>
                </a:solidFill>
                <a:latin typeface="Times New Roman"/>
                <a:cs typeface="Times New Roman"/>
              </a:rPr>
              <a:t> </a:t>
            </a:r>
            <a:r>
              <a:rPr dirty="0" sz="1500" spc="-104">
                <a:solidFill>
                  <a:srgbClr val="221e1f"/>
                </a:solidFill>
                <a:latin typeface="UDHRCB+TBUDGoStd-SuperLight"/>
                <a:cs typeface="UDHRCB+TBUDGoStd-SuperLight"/>
              </a:rPr>
              <a:t>ボタン</a:t>
            </a:r>
          </a:p>
        </p:txBody>
      </p:sp>
      <p:sp>
        <p:nvSpPr>
          <p:cNvPr id="13" name="object 13"/>
          <p:cNvSpPr txBox="1"/>
          <p:nvPr/>
        </p:nvSpPr>
        <p:spPr>
          <a:xfrm>
            <a:off x="497023" y="2691687"/>
            <a:ext cx="1104900" cy="341185"/>
          </a:xfrm>
          <a:prstGeom prst="rect">
            <a:avLst/>
          </a:prstGeom>
        </p:spPr>
        <p:txBody>
          <a:bodyPr wrap="square" lIns="0" tIns="0" rIns="0" bIns="0" rtlCol="0" vert="horz">
            <a:spAutoFit/>
          </a:bodyPr>
          <a:lstStyle/>
          <a:p>
            <a:pPr marL="0" marR="0">
              <a:lnSpc>
                <a:spcPts val="2386"/>
              </a:lnSpc>
              <a:spcBef>
                <a:spcPts val="0"/>
              </a:spcBef>
              <a:spcAft>
                <a:spcPts val="0"/>
              </a:spcAft>
            </a:pPr>
            <a:r>
              <a:rPr dirty="0" sz="1500" spc="-45">
                <a:solidFill>
                  <a:srgbClr val="221e1f"/>
                </a:solidFill>
                <a:latin typeface="UDHRCB+TBUDGoStd-SuperLight"/>
                <a:cs typeface="UDHRCB+TBUDGoStd-SuperLight"/>
              </a:rPr>
              <a:t>電池カバー</a:t>
            </a:r>
          </a:p>
        </p:txBody>
      </p:sp>
      <p:sp>
        <p:nvSpPr>
          <p:cNvPr id="14" name="object 14"/>
          <p:cNvSpPr txBox="1"/>
          <p:nvPr/>
        </p:nvSpPr>
        <p:spPr>
          <a:xfrm>
            <a:off x="6033512" y="3123909"/>
            <a:ext cx="1676400" cy="341185"/>
          </a:xfrm>
          <a:prstGeom prst="rect">
            <a:avLst/>
          </a:prstGeom>
        </p:spPr>
        <p:txBody>
          <a:bodyPr wrap="square" lIns="0" tIns="0" rIns="0" bIns="0" rtlCol="0" vert="horz">
            <a:spAutoFit/>
          </a:bodyPr>
          <a:lstStyle/>
          <a:p>
            <a:pPr marL="0" marR="0">
              <a:lnSpc>
                <a:spcPts val="2386"/>
              </a:lnSpc>
              <a:spcBef>
                <a:spcPts val="0"/>
              </a:spcBef>
              <a:spcAft>
                <a:spcPts val="0"/>
              </a:spcAft>
            </a:pPr>
            <a:r>
              <a:rPr dirty="0" sz="1500" spc="-186">
                <a:solidFill>
                  <a:srgbClr val="221e1f"/>
                </a:solidFill>
                <a:latin typeface="UDHRCB+TBUDGoStd-SuperLight"/>
                <a:cs typeface="UDHRCB+TBUDGoStd-SuperLight"/>
              </a:rPr>
              <a:t>チャイルド</a:t>
            </a:r>
            <a:r>
              <a:rPr dirty="0" sz="1500" spc="-480">
                <a:solidFill>
                  <a:srgbClr val="221e1f"/>
                </a:solidFill>
                <a:latin typeface="Times New Roman"/>
                <a:cs typeface="Times New Roman"/>
              </a:rPr>
              <a:t> </a:t>
            </a:r>
            <a:r>
              <a:rPr dirty="0" sz="1500" spc="-140">
                <a:solidFill>
                  <a:srgbClr val="221e1f"/>
                </a:solidFill>
                <a:latin typeface="UDHRCB+TBUDGoStd-SuperLight"/>
                <a:cs typeface="UDHRCB+TBUDGoStd-SuperLight"/>
              </a:rPr>
              <a:t>ロック</a:t>
            </a:r>
          </a:p>
        </p:txBody>
      </p:sp>
      <p:sp>
        <p:nvSpPr>
          <p:cNvPr id="15" name="object 15"/>
          <p:cNvSpPr txBox="1"/>
          <p:nvPr/>
        </p:nvSpPr>
        <p:spPr>
          <a:xfrm>
            <a:off x="6363077" y="3352509"/>
            <a:ext cx="914400" cy="341185"/>
          </a:xfrm>
          <a:prstGeom prst="rect">
            <a:avLst/>
          </a:prstGeom>
        </p:spPr>
        <p:txBody>
          <a:bodyPr wrap="square" lIns="0" tIns="0" rIns="0" bIns="0" rtlCol="0" vert="horz">
            <a:spAutoFit/>
          </a:bodyPr>
          <a:lstStyle/>
          <a:p>
            <a:pPr marL="0" marR="0">
              <a:lnSpc>
                <a:spcPts val="2386"/>
              </a:lnSpc>
              <a:spcBef>
                <a:spcPts val="0"/>
              </a:spcBef>
              <a:spcAft>
                <a:spcPts val="0"/>
              </a:spcAft>
            </a:pPr>
            <a:r>
              <a:rPr dirty="0" sz="1500" spc="-180">
                <a:solidFill>
                  <a:srgbClr val="221e1f"/>
                </a:solidFill>
                <a:latin typeface="UDHRCB+TBUDGoStd-SuperLight"/>
                <a:cs typeface="UDHRCB+TBUDGoStd-SuperLight"/>
              </a:rPr>
              <a:t>スイッチ</a:t>
            </a:r>
          </a:p>
        </p:txBody>
      </p:sp>
      <p:sp>
        <p:nvSpPr>
          <p:cNvPr id="16" name="object 16"/>
          <p:cNvSpPr txBox="1"/>
          <p:nvPr/>
        </p:nvSpPr>
        <p:spPr>
          <a:xfrm>
            <a:off x="6076357" y="3644988"/>
            <a:ext cx="762000" cy="280568"/>
          </a:xfrm>
          <a:prstGeom prst="rect">
            <a:avLst/>
          </a:prstGeom>
        </p:spPr>
        <p:txBody>
          <a:bodyPr wrap="square" lIns="0" tIns="0" rIns="0" bIns="0" rtlCol="0" vert="horz">
            <a:spAutoFit/>
          </a:bodyPr>
          <a:lstStyle/>
          <a:p>
            <a:pPr marL="0" marR="0">
              <a:lnSpc>
                <a:spcPts val="1909"/>
              </a:lnSpc>
              <a:spcBef>
                <a:spcPts val="0"/>
              </a:spcBef>
              <a:spcAft>
                <a:spcPts val="0"/>
              </a:spcAft>
            </a:pPr>
            <a:r>
              <a:rPr dirty="0" sz="1200" spc="-12">
                <a:solidFill>
                  <a:srgbClr val="221e1f"/>
                </a:solidFill>
                <a:latin typeface="UDHRCB+TBUDGoStd-SuperLight"/>
                <a:cs typeface="UDHRCB+TBUDGoStd-SuperLight"/>
              </a:rPr>
              <a:t>出荷時は</a:t>
            </a:r>
          </a:p>
        </p:txBody>
      </p:sp>
      <p:sp>
        <p:nvSpPr>
          <p:cNvPr id="17" name="object 17"/>
          <p:cNvSpPr txBox="1"/>
          <p:nvPr/>
        </p:nvSpPr>
        <p:spPr>
          <a:xfrm>
            <a:off x="6942795" y="3644988"/>
            <a:ext cx="457200" cy="280568"/>
          </a:xfrm>
          <a:prstGeom prst="rect">
            <a:avLst/>
          </a:prstGeom>
        </p:spPr>
        <p:txBody>
          <a:bodyPr wrap="square" lIns="0" tIns="0" rIns="0" bIns="0" rtlCol="0" vert="horz">
            <a:spAutoFit/>
          </a:bodyPr>
          <a:lstStyle/>
          <a:p>
            <a:pPr marL="0" marR="0">
              <a:lnSpc>
                <a:spcPts val="1909"/>
              </a:lnSpc>
              <a:spcBef>
                <a:spcPts val="0"/>
              </a:spcBef>
              <a:spcAft>
                <a:spcPts val="0"/>
              </a:spcAft>
            </a:pPr>
            <a:r>
              <a:rPr dirty="0" sz="1200" spc="-36">
                <a:solidFill>
                  <a:srgbClr val="221e1f"/>
                </a:solidFill>
                <a:latin typeface="UDHRCB+TBUDGoStd-SuperLight"/>
                <a:cs typeface="UDHRCB+TBUDGoStd-SuperLight"/>
              </a:rPr>
              <a:t>側に</a:t>
            </a:r>
          </a:p>
        </p:txBody>
      </p:sp>
      <p:sp>
        <p:nvSpPr>
          <p:cNvPr id="18" name="object 18"/>
          <p:cNvSpPr txBox="1"/>
          <p:nvPr/>
        </p:nvSpPr>
        <p:spPr>
          <a:xfrm>
            <a:off x="6073353" y="3829087"/>
            <a:ext cx="1219200" cy="280568"/>
          </a:xfrm>
          <a:prstGeom prst="rect">
            <a:avLst/>
          </a:prstGeom>
        </p:spPr>
        <p:txBody>
          <a:bodyPr wrap="square" lIns="0" tIns="0" rIns="0" bIns="0" rtlCol="0" vert="horz">
            <a:spAutoFit/>
          </a:bodyPr>
          <a:lstStyle/>
          <a:p>
            <a:pPr marL="0" marR="0">
              <a:lnSpc>
                <a:spcPts val="1909"/>
              </a:lnSpc>
              <a:spcBef>
                <a:spcPts val="0"/>
              </a:spcBef>
              <a:spcAft>
                <a:spcPts val="0"/>
              </a:spcAft>
            </a:pPr>
            <a:r>
              <a:rPr dirty="0" sz="1200" spc="-76">
                <a:solidFill>
                  <a:srgbClr val="221e1f"/>
                </a:solidFill>
                <a:latin typeface="UDHRCB+TBUDGoStd-SuperLight"/>
                <a:cs typeface="UDHRCB+TBUDGoStd-SuperLight"/>
              </a:rPr>
              <a:t>なっています。</a:t>
            </a:r>
          </a:p>
        </p:txBody>
      </p:sp>
      <p:sp>
        <p:nvSpPr>
          <p:cNvPr id="19" name="object 19"/>
          <p:cNvSpPr txBox="1"/>
          <p:nvPr/>
        </p:nvSpPr>
        <p:spPr>
          <a:xfrm>
            <a:off x="756000" y="4397912"/>
            <a:ext cx="1353312" cy="599463"/>
          </a:xfrm>
          <a:prstGeom prst="rect">
            <a:avLst/>
          </a:prstGeom>
        </p:spPr>
        <p:txBody>
          <a:bodyPr wrap="square" lIns="0" tIns="0" rIns="0" bIns="0" rtlCol="0" vert="horz">
            <a:spAutoFit/>
          </a:bodyPr>
          <a:lstStyle/>
          <a:p>
            <a:pPr marL="6550" marR="0">
              <a:lnSpc>
                <a:spcPts val="2672"/>
              </a:lnSpc>
              <a:spcBef>
                <a:spcPts val="0"/>
              </a:spcBef>
              <a:spcAft>
                <a:spcPts val="0"/>
              </a:spcAft>
            </a:pPr>
            <a:r>
              <a:rPr dirty="0" sz="1600" spc="11">
                <a:solidFill>
                  <a:srgbClr val="221e1f"/>
                </a:solidFill>
                <a:latin typeface="JNVHJI+TBUDGoStd-Bold"/>
                <a:cs typeface="JNVHJI+TBUDGoStd-Bold"/>
              </a:rPr>
              <a:t>同梱品</a:t>
            </a:r>
          </a:p>
          <a:p>
            <a:pPr marL="0" marR="0">
              <a:lnSpc>
                <a:spcPts val="1909"/>
              </a:lnSpc>
              <a:spcBef>
                <a:spcPts val="0"/>
              </a:spcBef>
              <a:spcAft>
                <a:spcPts val="0"/>
              </a:spcAft>
            </a:pPr>
            <a:r>
              <a:rPr dirty="0" sz="1200">
                <a:solidFill>
                  <a:srgbClr val="221e1f"/>
                </a:solidFill>
                <a:latin typeface="UDHRCB+TBUDGoStd-SuperLight"/>
                <a:cs typeface="UDHRCB+TBUDGoStd-SuperLight"/>
              </a:rPr>
              <a:t>•</a:t>
            </a:r>
            <a:r>
              <a:rPr dirty="0" sz="1200" spc="-300">
                <a:solidFill>
                  <a:srgbClr val="221e1f"/>
                </a:solidFill>
                <a:latin typeface="Times New Roman"/>
                <a:cs typeface="Times New Roman"/>
              </a:rPr>
              <a:t> </a:t>
            </a:r>
            <a:r>
              <a:rPr dirty="0" sz="1200" spc="-476">
                <a:solidFill>
                  <a:srgbClr val="221e1f"/>
                </a:solidFill>
                <a:latin typeface="UDHRCB+TBUDGoStd-SuperLight"/>
                <a:cs typeface="UDHRCB+TBUDGoStd-SuperLight"/>
              </a:rPr>
              <a:t>.リ.</a:t>
            </a:r>
            <a:r>
              <a:rPr dirty="0" sz="1200" spc="680">
                <a:solidFill>
                  <a:srgbClr val="221e1f"/>
                </a:solidFill>
                <a:latin typeface="Times New Roman"/>
                <a:cs typeface="Times New Roman"/>
              </a:rPr>
              <a:t> </a:t>
            </a:r>
            <a:r>
              <a:rPr dirty="0" sz="1200" spc="-67">
                <a:solidFill>
                  <a:srgbClr val="221e1f"/>
                </a:solidFill>
                <a:latin typeface="UDHRCB+TBUDGoStd-SuperLight"/>
                <a:cs typeface="UDHRCB+TBUDGoStd-SuperLight"/>
              </a:rPr>
              <a:t>モコンꢀ1</a:t>
            </a:r>
            <a:r>
              <a:rPr dirty="0" sz="1200" spc="-150">
                <a:solidFill>
                  <a:srgbClr val="221e1f"/>
                </a:solidFill>
                <a:latin typeface="Times New Roman"/>
                <a:cs typeface="Times New Roman"/>
              </a:rPr>
              <a:t> </a:t>
            </a:r>
            <a:r>
              <a:rPr dirty="0" sz="1200">
                <a:solidFill>
                  <a:srgbClr val="221e1f"/>
                </a:solidFill>
                <a:latin typeface="UDHRCB+TBUDGoStd-SuperLight"/>
                <a:cs typeface="UDHRCB+TBUDGoStd-SuperLight"/>
              </a:rPr>
              <a:t>台</a:t>
            </a:r>
          </a:p>
        </p:txBody>
      </p:sp>
      <p:sp>
        <p:nvSpPr>
          <p:cNvPr id="20" name="object 20"/>
          <p:cNvSpPr txBox="1"/>
          <p:nvPr/>
        </p:nvSpPr>
        <p:spPr>
          <a:xfrm>
            <a:off x="2100465" y="4460303"/>
            <a:ext cx="755904" cy="279356"/>
          </a:xfrm>
          <a:prstGeom prst="rect">
            <a:avLst/>
          </a:prstGeom>
        </p:spPr>
        <p:txBody>
          <a:bodyPr wrap="square" lIns="0" tIns="0" rIns="0" bIns="0" rtlCol="0" vert="horz">
            <a:spAutoFit/>
          </a:bodyPr>
          <a:lstStyle/>
          <a:p>
            <a:pPr marL="0" marR="0">
              <a:lnSpc>
                <a:spcPts val="1899"/>
              </a:lnSpc>
              <a:spcBef>
                <a:spcPts val="0"/>
              </a:spcBef>
              <a:spcAft>
                <a:spcPts val="0"/>
              </a:spcAft>
            </a:pPr>
            <a:r>
              <a:rPr dirty="0" sz="1200" spc="-12">
                <a:solidFill>
                  <a:srgbClr val="221e1f"/>
                </a:solidFill>
                <a:latin typeface="UDHRCB+TBUDGoStd-SuperLight"/>
                <a:cs typeface="UDHRCB+TBUDGoStd-SuperLight"/>
              </a:rPr>
              <a:t>（表面）</a:t>
            </a:r>
          </a:p>
        </p:txBody>
      </p:sp>
      <p:sp>
        <p:nvSpPr>
          <p:cNvPr id="21" name="object 21"/>
          <p:cNvSpPr txBox="1"/>
          <p:nvPr/>
        </p:nvSpPr>
        <p:spPr>
          <a:xfrm>
            <a:off x="3819396" y="4460303"/>
            <a:ext cx="755904" cy="279356"/>
          </a:xfrm>
          <a:prstGeom prst="rect">
            <a:avLst/>
          </a:prstGeom>
        </p:spPr>
        <p:txBody>
          <a:bodyPr wrap="square" lIns="0" tIns="0" rIns="0" bIns="0" rtlCol="0" vert="horz">
            <a:spAutoFit/>
          </a:bodyPr>
          <a:lstStyle/>
          <a:p>
            <a:pPr marL="0" marR="0">
              <a:lnSpc>
                <a:spcPts val="1899"/>
              </a:lnSpc>
              <a:spcBef>
                <a:spcPts val="0"/>
              </a:spcBef>
              <a:spcAft>
                <a:spcPts val="0"/>
              </a:spcAft>
            </a:pPr>
            <a:r>
              <a:rPr dirty="0" sz="1200" spc="-12">
                <a:solidFill>
                  <a:srgbClr val="221e1f"/>
                </a:solidFill>
                <a:latin typeface="UDHRCB+TBUDGoStd-SuperLight"/>
                <a:cs typeface="UDHRCB+TBUDGoStd-SuperLight"/>
              </a:rPr>
              <a:t>（裏面）</a:t>
            </a:r>
          </a:p>
        </p:txBody>
      </p:sp>
      <p:sp>
        <p:nvSpPr>
          <p:cNvPr id="22" name="object 22"/>
          <p:cNvSpPr txBox="1"/>
          <p:nvPr/>
        </p:nvSpPr>
        <p:spPr>
          <a:xfrm>
            <a:off x="6097431" y="4394668"/>
            <a:ext cx="766252" cy="377560"/>
          </a:xfrm>
          <a:prstGeom prst="rect">
            <a:avLst/>
          </a:prstGeom>
        </p:spPr>
        <p:txBody>
          <a:bodyPr wrap="square" lIns="0" tIns="0" rIns="0" bIns="0" rtlCol="0" vert="horz">
            <a:spAutoFit/>
          </a:bodyPr>
          <a:lstStyle/>
          <a:p>
            <a:pPr marL="0" marR="0">
              <a:lnSpc>
                <a:spcPts val="2672"/>
              </a:lnSpc>
              <a:spcBef>
                <a:spcPts val="0"/>
              </a:spcBef>
              <a:spcAft>
                <a:spcPts val="0"/>
              </a:spcAft>
            </a:pPr>
            <a:r>
              <a:rPr dirty="0" sz="1600" spc="11">
                <a:solidFill>
                  <a:srgbClr val="221e1f"/>
                </a:solidFill>
                <a:latin typeface="JNVHJI+TBUDGoStd-Bold"/>
                <a:cs typeface="JNVHJI+TBUDGoStd-Bold"/>
              </a:rPr>
              <a:t>付属品</a:t>
            </a:r>
          </a:p>
        </p:txBody>
      </p:sp>
      <p:sp>
        <p:nvSpPr>
          <p:cNvPr id="23" name="object 23"/>
          <p:cNvSpPr txBox="1"/>
          <p:nvPr/>
        </p:nvSpPr>
        <p:spPr>
          <a:xfrm>
            <a:off x="6337955" y="4716806"/>
            <a:ext cx="1450848" cy="280568"/>
          </a:xfrm>
          <a:prstGeom prst="rect">
            <a:avLst/>
          </a:prstGeom>
        </p:spPr>
        <p:txBody>
          <a:bodyPr wrap="square" lIns="0" tIns="0" rIns="0" bIns="0" rtlCol="0" vert="horz">
            <a:spAutoFit/>
          </a:bodyPr>
          <a:lstStyle/>
          <a:p>
            <a:pPr marL="0" marR="0">
              <a:lnSpc>
                <a:spcPts val="1909"/>
              </a:lnSpc>
              <a:spcBef>
                <a:spcPts val="0"/>
              </a:spcBef>
              <a:spcAft>
                <a:spcPts val="0"/>
              </a:spcAft>
            </a:pPr>
            <a:r>
              <a:rPr dirty="0" sz="1200" spc="-96">
                <a:solidFill>
                  <a:srgbClr val="221e1f"/>
                </a:solidFill>
                <a:latin typeface="UDHRCB+TBUDGoStd-SuperLight"/>
                <a:cs typeface="UDHRCB+TBUDGoStd-SuperLight"/>
              </a:rPr>
              <a:t>•.専用マットꢀ1</a:t>
            </a:r>
            <a:r>
              <a:rPr dirty="0" sz="1200" spc="-150">
                <a:solidFill>
                  <a:srgbClr val="221e1f"/>
                </a:solidFill>
                <a:latin typeface="Times New Roman"/>
                <a:cs typeface="Times New Roman"/>
              </a:rPr>
              <a:t> </a:t>
            </a:r>
            <a:r>
              <a:rPr dirty="0" sz="1200">
                <a:solidFill>
                  <a:srgbClr val="221e1f"/>
                </a:solidFill>
                <a:latin typeface="UDHRCB+TBUDGoStd-SuperLight"/>
                <a:cs typeface="UDHRCB+TBUDGoStd-SuperLight"/>
              </a:rPr>
              <a:t>枚</a:t>
            </a:r>
          </a:p>
        </p:txBody>
      </p:sp>
      <p:sp>
        <p:nvSpPr>
          <p:cNvPr id="24" name="object 24"/>
          <p:cNvSpPr txBox="1"/>
          <p:nvPr/>
        </p:nvSpPr>
        <p:spPr>
          <a:xfrm>
            <a:off x="2758006" y="5338328"/>
            <a:ext cx="1182624" cy="878349"/>
          </a:xfrm>
          <a:prstGeom prst="rect">
            <a:avLst/>
          </a:prstGeom>
        </p:spPr>
        <p:txBody>
          <a:bodyPr wrap="square" lIns="0" tIns="0" rIns="0" bIns="0" rtlCol="0" vert="horz">
            <a:spAutoFit/>
          </a:bodyPr>
          <a:lstStyle/>
          <a:p>
            <a:pPr marL="0" marR="0">
              <a:lnSpc>
                <a:spcPts val="2068"/>
              </a:lnSpc>
              <a:spcBef>
                <a:spcPts val="0"/>
              </a:spcBef>
              <a:spcAft>
                <a:spcPts val="0"/>
              </a:spcAft>
            </a:pPr>
            <a:r>
              <a:rPr dirty="0" sz="1300">
                <a:solidFill>
                  <a:srgbClr val="221e1f"/>
                </a:solidFill>
                <a:latin typeface="UDHRCB+TBUDGoStd-SuperLight"/>
                <a:cs typeface="UDHRCB+TBUDGoStd-SuperLight"/>
              </a:rPr>
              <a:t>▲</a:t>
            </a:r>
            <a:r>
              <a:rPr dirty="0" sz="1300" spc="-351">
                <a:solidFill>
                  <a:srgbClr val="221e1f"/>
                </a:solidFill>
                <a:latin typeface="Times New Roman"/>
                <a:cs typeface="Times New Roman"/>
              </a:rPr>
              <a:t> </a:t>
            </a:r>
            <a:r>
              <a:rPr dirty="0" sz="1300" spc="-91">
                <a:solidFill>
                  <a:srgbClr val="221e1f"/>
                </a:solidFill>
                <a:latin typeface="UDHRCB+TBUDGoStd-SuperLight"/>
                <a:cs typeface="UDHRCB+TBUDGoStd-SuperLight"/>
              </a:rPr>
              <a:t>ボタン</a:t>
            </a:r>
          </a:p>
          <a:p>
            <a:pPr marL="0" marR="0">
              <a:lnSpc>
                <a:spcPts val="2068"/>
              </a:lnSpc>
              <a:spcBef>
                <a:spcPts val="237"/>
              </a:spcBef>
              <a:spcAft>
                <a:spcPts val="0"/>
              </a:spcAft>
            </a:pPr>
            <a:r>
              <a:rPr dirty="0" sz="1300">
                <a:solidFill>
                  <a:srgbClr val="221e1f"/>
                </a:solidFill>
                <a:latin typeface="UDHRCB+TBUDGoStd-SuperLight"/>
                <a:cs typeface="UDHRCB+TBUDGoStd-SuperLight"/>
              </a:rPr>
              <a:t>MENU</a:t>
            </a:r>
            <a:r>
              <a:rPr dirty="0" sz="1300" spc="-189">
                <a:solidFill>
                  <a:srgbClr val="221e1f"/>
                </a:solidFill>
                <a:latin typeface="Times New Roman"/>
                <a:cs typeface="Times New Roman"/>
              </a:rPr>
              <a:t> </a:t>
            </a:r>
            <a:r>
              <a:rPr dirty="0" sz="1300" spc="-91">
                <a:solidFill>
                  <a:srgbClr val="221e1f"/>
                </a:solidFill>
                <a:latin typeface="UDHRCB+TBUDGoStd-SuperLight"/>
                <a:cs typeface="UDHRCB+TBUDGoStd-SuperLight"/>
              </a:rPr>
              <a:t>ボタン</a:t>
            </a:r>
          </a:p>
          <a:p>
            <a:pPr marL="0" marR="0">
              <a:lnSpc>
                <a:spcPts val="2068"/>
              </a:lnSpc>
              <a:spcBef>
                <a:spcPts val="124"/>
              </a:spcBef>
              <a:spcAft>
                <a:spcPts val="0"/>
              </a:spcAft>
            </a:pPr>
            <a:r>
              <a:rPr dirty="0" sz="1300">
                <a:solidFill>
                  <a:srgbClr val="221e1f"/>
                </a:solidFill>
                <a:latin typeface="UDHRCB+TBUDGoStd-SuperLight"/>
                <a:cs typeface="UDHRCB+TBUDGoStd-SuperLight"/>
              </a:rPr>
              <a:t>▼</a:t>
            </a:r>
            <a:r>
              <a:rPr dirty="0" sz="1300" spc="-351">
                <a:solidFill>
                  <a:srgbClr val="221e1f"/>
                </a:solidFill>
                <a:latin typeface="Times New Roman"/>
                <a:cs typeface="Times New Roman"/>
              </a:rPr>
              <a:t> </a:t>
            </a:r>
            <a:r>
              <a:rPr dirty="0" sz="1300" spc="-91">
                <a:solidFill>
                  <a:srgbClr val="221e1f"/>
                </a:solidFill>
                <a:latin typeface="UDHRCB+TBUDGoStd-SuperLight"/>
                <a:cs typeface="UDHRCB+TBUDGoStd-SuperLight"/>
              </a:rPr>
              <a:t>ボタン</a:t>
            </a:r>
          </a:p>
        </p:txBody>
      </p:sp>
      <p:sp>
        <p:nvSpPr>
          <p:cNvPr id="25" name="object 25"/>
          <p:cNvSpPr txBox="1"/>
          <p:nvPr/>
        </p:nvSpPr>
        <p:spPr>
          <a:xfrm>
            <a:off x="6337812" y="5548597"/>
            <a:ext cx="2420112" cy="280568"/>
          </a:xfrm>
          <a:prstGeom prst="rect">
            <a:avLst/>
          </a:prstGeom>
        </p:spPr>
        <p:txBody>
          <a:bodyPr wrap="square" lIns="0" tIns="0" rIns="0" bIns="0" rtlCol="0" vert="horz">
            <a:spAutoFit/>
          </a:bodyPr>
          <a:lstStyle/>
          <a:p>
            <a:pPr marL="0" marR="0">
              <a:lnSpc>
                <a:spcPts val="1909"/>
              </a:lnSpc>
              <a:spcBef>
                <a:spcPts val="0"/>
              </a:spcBef>
              <a:spcAft>
                <a:spcPts val="0"/>
              </a:spcAft>
            </a:pPr>
            <a:r>
              <a:rPr dirty="0" sz="1200" spc="-65">
                <a:solidFill>
                  <a:srgbClr val="221e1f"/>
                </a:solidFill>
                <a:latin typeface="UDHRCB+TBUDGoStd-SuperLight"/>
                <a:cs typeface="UDHRCB+TBUDGoStd-SuperLight"/>
              </a:rPr>
              <a:t>•.取扱説明書（保証書付き）.1</a:t>
            </a:r>
            <a:r>
              <a:rPr dirty="0" sz="1200" spc="-150">
                <a:solidFill>
                  <a:srgbClr val="221e1f"/>
                </a:solidFill>
                <a:latin typeface="Times New Roman"/>
                <a:cs typeface="Times New Roman"/>
              </a:rPr>
              <a:t> </a:t>
            </a:r>
            <a:r>
              <a:rPr dirty="0" sz="1200">
                <a:solidFill>
                  <a:srgbClr val="221e1f"/>
                </a:solidFill>
                <a:latin typeface="UDHRCB+TBUDGoStd-SuperLight"/>
                <a:cs typeface="UDHRCB+TBUDGoStd-SuperLight"/>
              </a:rPr>
              <a:t>冊</a:t>
            </a:r>
          </a:p>
        </p:txBody>
      </p:sp>
      <p:sp>
        <p:nvSpPr>
          <p:cNvPr id="26" name="object 26"/>
          <p:cNvSpPr txBox="1"/>
          <p:nvPr/>
        </p:nvSpPr>
        <p:spPr>
          <a:xfrm>
            <a:off x="8455494" y="5579877"/>
            <a:ext cx="609600" cy="219951"/>
          </a:xfrm>
          <a:prstGeom prst="rect">
            <a:avLst/>
          </a:prstGeom>
        </p:spPr>
        <p:txBody>
          <a:bodyPr wrap="square" lIns="0" tIns="0" rIns="0" bIns="0" rtlCol="0" vert="horz">
            <a:spAutoFit/>
          </a:bodyPr>
          <a:lstStyle/>
          <a:p>
            <a:pPr marL="0" marR="0">
              <a:lnSpc>
                <a:spcPts val="1431"/>
              </a:lnSpc>
              <a:spcBef>
                <a:spcPts val="0"/>
              </a:spcBef>
              <a:spcAft>
                <a:spcPts val="0"/>
              </a:spcAft>
            </a:pPr>
            <a:r>
              <a:rPr dirty="0" sz="900">
                <a:solidFill>
                  <a:srgbClr val="221e1f"/>
                </a:solidFill>
                <a:latin typeface="UDHRCB+TBUDGoStd-SuperLight"/>
                <a:cs typeface="UDHRCB+TBUDGoStd-SuperLight"/>
              </a:rPr>
              <a:t>（本書）</a:t>
            </a:r>
          </a:p>
        </p:txBody>
      </p:sp>
      <p:sp>
        <p:nvSpPr>
          <p:cNvPr id="27" name="object 27"/>
          <p:cNvSpPr txBox="1"/>
          <p:nvPr/>
        </p:nvSpPr>
        <p:spPr>
          <a:xfrm>
            <a:off x="6337812" y="5777197"/>
            <a:ext cx="3240024" cy="509168"/>
          </a:xfrm>
          <a:prstGeom prst="rect">
            <a:avLst/>
          </a:prstGeom>
        </p:spPr>
        <p:txBody>
          <a:bodyPr wrap="square" lIns="0" tIns="0" rIns="0" bIns="0" rtlCol="0" vert="horz">
            <a:spAutoFit/>
          </a:bodyPr>
          <a:lstStyle/>
          <a:p>
            <a:pPr marL="0" marR="0">
              <a:lnSpc>
                <a:spcPts val="1909"/>
              </a:lnSpc>
              <a:spcBef>
                <a:spcPts val="0"/>
              </a:spcBef>
              <a:spcAft>
                <a:spcPts val="0"/>
              </a:spcAft>
            </a:pPr>
            <a:r>
              <a:rPr dirty="0" sz="1200" spc="-86">
                <a:solidFill>
                  <a:srgbClr val="221e1f"/>
                </a:solidFill>
                <a:latin typeface="UDHRCB+TBUDGoStd-SuperLight"/>
                <a:cs typeface="UDHRCB+TBUDGoStd-SuperLight"/>
              </a:rPr>
              <a:t>•.お試し用電池（単</a:t>
            </a:r>
            <a:r>
              <a:rPr dirty="0" sz="1200" spc="-150">
                <a:solidFill>
                  <a:srgbClr val="221e1f"/>
                </a:solidFill>
                <a:latin typeface="Times New Roman"/>
                <a:cs typeface="Times New Roman"/>
              </a:rPr>
              <a:t> </a:t>
            </a:r>
            <a:r>
              <a:rPr dirty="0" sz="1200">
                <a:solidFill>
                  <a:srgbClr val="221e1f"/>
                </a:solidFill>
                <a:latin typeface="UDHRCB+TBUDGoStd-SuperLight"/>
                <a:cs typeface="UDHRCB+TBUDGoStd-SuperLight"/>
              </a:rPr>
              <a:t>3</a:t>
            </a:r>
            <a:r>
              <a:rPr dirty="0" sz="1200" spc="-150">
                <a:solidFill>
                  <a:srgbClr val="221e1f"/>
                </a:solidFill>
                <a:latin typeface="Times New Roman"/>
                <a:cs typeface="Times New Roman"/>
              </a:rPr>
              <a:t> </a:t>
            </a:r>
            <a:r>
              <a:rPr dirty="0" sz="1200" spc="-75">
                <a:solidFill>
                  <a:srgbClr val="221e1f"/>
                </a:solidFill>
                <a:latin typeface="UDHRCB+TBUDGoStd-SuperLight"/>
                <a:cs typeface="UDHRCB+TBUDGoStd-SuperLight"/>
              </a:rPr>
              <a:t>形アルカリ乾電池）3</a:t>
            </a:r>
            <a:r>
              <a:rPr dirty="0" sz="1200" spc="-150">
                <a:solidFill>
                  <a:srgbClr val="221e1f"/>
                </a:solidFill>
                <a:latin typeface="Times New Roman"/>
                <a:cs typeface="Times New Roman"/>
              </a:rPr>
              <a:t> </a:t>
            </a:r>
            <a:r>
              <a:rPr dirty="0" sz="1200">
                <a:solidFill>
                  <a:srgbClr val="221e1f"/>
                </a:solidFill>
                <a:latin typeface="UDHRCB+TBUDGoStd-SuperLight"/>
                <a:cs typeface="UDHRCB+TBUDGoStd-SuperLight"/>
              </a:rPr>
              <a:t>本</a:t>
            </a:r>
          </a:p>
          <a:p>
            <a:pPr marL="0" marR="0">
              <a:lnSpc>
                <a:spcPts val="1800"/>
              </a:lnSpc>
              <a:spcBef>
                <a:spcPts val="0"/>
              </a:spcBef>
              <a:spcAft>
                <a:spcPts val="0"/>
              </a:spcAft>
            </a:pPr>
            <a:r>
              <a:rPr dirty="0" sz="1200" spc="-60">
                <a:solidFill>
                  <a:srgbClr val="221e1f"/>
                </a:solidFill>
                <a:latin typeface="UDHRCB+TBUDGoStd-SuperLight"/>
                <a:cs typeface="UDHRCB+TBUDGoStd-SuperLight"/>
              </a:rPr>
              <a:t>•.お試し用電池</a:t>
            </a:r>
          </a:p>
        </p:txBody>
      </p:sp>
      <p:sp>
        <p:nvSpPr>
          <p:cNvPr id="28" name="object 28"/>
          <p:cNvSpPr txBox="1"/>
          <p:nvPr/>
        </p:nvSpPr>
        <p:spPr>
          <a:xfrm>
            <a:off x="6379112" y="6234397"/>
            <a:ext cx="2985516" cy="509168"/>
          </a:xfrm>
          <a:prstGeom prst="rect">
            <a:avLst/>
          </a:prstGeom>
        </p:spPr>
        <p:txBody>
          <a:bodyPr wrap="square" lIns="0" tIns="0" rIns="0" bIns="0" rtlCol="0" vert="horz">
            <a:spAutoFit/>
          </a:bodyPr>
          <a:lstStyle/>
          <a:p>
            <a:pPr marL="0" marR="0">
              <a:lnSpc>
                <a:spcPts val="1909"/>
              </a:lnSpc>
              <a:spcBef>
                <a:spcPts val="0"/>
              </a:spcBef>
              <a:spcAft>
                <a:spcPts val="0"/>
              </a:spcAft>
            </a:pPr>
            <a:r>
              <a:rPr dirty="0" sz="1200" spc="-73">
                <a:solidFill>
                  <a:srgbClr val="221e1f"/>
                </a:solidFill>
                <a:latin typeface="UDHRCB+TBUDGoStd-SuperLight"/>
                <a:cs typeface="UDHRCB+TBUDGoStd-SuperLight"/>
              </a:rPr>
              <a:t>（コイン形リチウム電池CR1632）.1個</a:t>
            </a:r>
          </a:p>
          <a:p>
            <a:pPr marL="48767" marR="0">
              <a:lnSpc>
                <a:spcPts val="1800"/>
              </a:lnSpc>
              <a:spcBef>
                <a:spcPts val="0"/>
              </a:spcBef>
              <a:spcAft>
                <a:spcPts val="0"/>
              </a:spcAft>
            </a:pPr>
            <a:r>
              <a:rPr dirty="0" sz="1200" spc="-131">
                <a:solidFill>
                  <a:srgbClr val="221e1f"/>
                </a:solidFill>
                <a:latin typeface="UDHRCB+TBUDGoStd-SuperLight"/>
                <a:cs typeface="UDHRCB+TBUDGoStd-SuperLight"/>
              </a:rPr>
              <a:t>※リモコンにセットさ</a:t>
            </a:r>
            <a:r>
              <a:rPr dirty="0" sz="1200" spc="-348">
                <a:solidFill>
                  <a:srgbClr val="221e1f"/>
                </a:solidFill>
                <a:latin typeface="Times New Roman"/>
                <a:cs typeface="Times New Roman"/>
              </a:rPr>
              <a:t> </a:t>
            </a:r>
            <a:r>
              <a:rPr dirty="0" sz="1200" spc="-36">
                <a:solidFill>
                  <a:srgbClr val="221e1f"/>
                </a:solidFill>
                <a:latin typeface="UDHRCB+TBUDGoStd-SuperLight"/>
                <a:cs typeface="UDHRCB+TBUDGoStd-SuperLight"/>
              </a:rPr>
              <a:t>れて</a:t>
            </a:r>
            <a:r>
              <a:rPr dirty="0" sz="1200" spc="-348">
                <a:solidFill>
                  <a:srgbClr val="221e1f"/>
                </a:solidFill>
                <a:latin typeface="Times New Roman"/>
                <a:cs typeface="Times New Roman"/>
              </a:rPr>
              <a:t> </a:t>
            </a:r>
            <a:r>
              <a:rPr dirty="0" sz="1200" spc="-48">
                <a:solidFill>
                  <a:srgbClr val="221e1f"/>
                </a:solidFill>
                <a:latin typeface="UDHRCB+TBUDGoStd-SuperLight"/>
                <a:cs typeface="UDHRCB+TBUDGoStd-SuperLight"/>
              </a:rPr>
              <a:t>います</a:t>
            </a:r>
            <a:r>
              <a:rPr dirty="0" sz="1200" spc="-348">
                <a:solidFill>
                  <a:srgbClr val="221e1f"/>
                </a:solidFill>
                <a:latin typeface="Times New Roman"/>
                <a:cs typeface="Times New Roman"/>
              </a:rPr>
              <a:t> </a:t>
            </a:r>
            <a:r>
              <a:rPr dirty="0" sz="1200">
                <a:solidFill>
                  <a:srgbClr val="221e1f"/>
                </a:solidFill>
                <a:latin typeface="UDHRCB+TBUDGoStd-SuperLight"/>
                <a:cs typeface="UDHRCB+TBUDGoStd-SuperLight"/>
              </a:rPr>
              <a:t>。</a:t>
            </a:r>
          </a:p>
        </p:txBody>
      </p:sp>
      <p:sp>
        <p:nvSpPr>
          <p:cNvPr id="29" name="object 29"/>
          <p:cNvSpPr txBox="1"/>
          <p:nvPr/>
        </p:nvSpPr>
        <p:spPr>
          <a:xfrm>
            <a:off x="4484492" y="6457442"/>
            <a:ext cx="977900" cy="300774"/>
          </a:xfrm>
          <a:prstGeom prst="rect">
            <a:avLst/>
          </a:prstGeom>
        </p:spPr>
        <p:txBody>
          <a:bodyPr wrap="square" lIns="0" tIns="0" rIns="0" bIns="0" rtlCol="0" vert="horz">
            <a:spAutoFit/>
          </a:bodyPr>
          <a:lstStyle/>
          <a:p>
            <a:pPr marL="0" marR="0">
              <a:lnSpc>
                <a:spcPts val="2068"/>
              </a:lnSpc>
              <a:spcBef>
                <a:spcPts val="0"/>
              </a:spcBef>
              <a:spcAft>
                <a:spcPts val="0"/>
              </a:spcAft>
            </a:pPr>
            <a:r>
              <a:rPr dirty="0" sz="1300" spc="-39">
                <a:solidFill>
                  <a:srgbClr val="221e1f"/>
                </a:solidFill>
                <a:latin typeface="UDHRCB+TBUDGoStd-SuperLight"/>
                <a:cs typeface="UDHRCB+TBUDGoStd-SuperLight"/>
              </a:rPr>
              <a:t>電池カバー</a:t>
            </a:r>
          </a:p>
        </p:txBody>
      </p:sp>
      <p:sp>
        <p:nvSpPr>
          <p:cNvPr id="30" name="object 30"/>
          <p:cNvSpPr txBox="1"/>
          <p:nvPr/>
        </p:nvSpPr>
        <p:spPr>
          <a:xfrm>
            <a:off x="10223981" y="7029019"/>
            <a:ext cx="301751" cy="354139"/>
          </a:xfrm>
          <a:prstGeom prst="rect">
            <a:avLst/>
          </a:prstGeom>
        </p:spPr>
        <p:txBody>
          <a:bodyPr wrap="square" lIns="0" tIns="0" rIns="0" bIns="0" rtlCol="0" vert="horz">
            <a:spAutoFit/>
          </a:bodyPr>
          <a:lstStyle/>
          <a:p>
            <a:pPr marL="0" marR="0">
              <a:lnSpc>
                <a:spcPts val="2488"/>
              </a:lnSpc>
              <a:spcBef>
                <a:spcPts val="0"/>
              </a:spcBef>
              <a:spcAft>
                <a:spcPts val="0"/>
              </a:spcAft>
            </a:pPr>
            <a:r>
              <a:rPr dirty="0" sz="1500">
                <a:solidFill>
                  <a:srgbClr val="221e1f"/>
                </a:solidFill>
                <a:latin typeface="JNVHJI+TBUDGoStd-Bold"/>
                <a:cs typeface="JNVHJI+TBUDGoStd-Bold"/>
              </a:rPr>
              <a:t>9</a:t>
            </a:r>
          </a:p>
        </p:txBody>
      </p:sp>
    </p:spTree>
  </p:cSld>
  <p:clrMapOvr>
    <a:masterClrMapping/>
  </p:clrMapOvr>
</p:sld>
</file>

<file path=ppt/theme/theme1.xml><?xml version="1.0" encoding="utf-8"?>
<a:theme xmlns:a="http://schemas.openxmlformats.org/drawingml/2006/main" name="Theme Office">
  <a:themeElements>
    <a:clrScheme name="Standard">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Standard">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tandard">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0</TotalTime>
  <Application>Microsoft Office PowerPoint</Application>
  <PresentationFormat>On-screen Show (4:3)</PresentationFormat>
  <ScaleCrop>false</ScaleCrop>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mitype="http://purl.org/dc/dcmitype/" xmlns:dc="http://purl.org/dc/elements/1.1/" xmlns:dcterms="http://purl.org/dc/terms/" xmlns:xsi="http://www.w3.org/2001/XMLSchema-instance">
  <dc:title>Presentation PowerPoint</dc:title>
  <dc:creator>kchu</dc:creator>
  <cp:lastModifiedBy>kchu</cp:lastModifiedBy>
  <cp:revision>1</cp:revision>
  <dcterms:modified xsi:type="dcterms:W3CDTF">2025-02-09T22:38:20+09:00</dcterms:modified>
</cp:coreProperties>
</file>